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702" y="47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35719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9716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86" y="-61913"/>
            <a:ext cx="1008167" cy="655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971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9284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1480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9168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068" y="-35719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4" y="241176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" y="0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25152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008167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49" y="212210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ICE Choco</cp:lastModifiedBy>
  <cp:revision>9</cp:revision>
  <dcterms:created xsi:type="dcterms:W3CDTF">2019-05-31T01:42:20Z</dcterms:created>
  <dcterms:modified xsi:type="dcterms:W3CDTF">2019-06-03T09:53:43Z</dcterms:modified>
</cp:coreProperties>
</file>