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2160588" cy="1620838"/>
  <p:notesSz cx="6858000" cy="9144000"/>
  <p:defaultTextStyle>
    <a:defPPr>
      <a:defRPr lang="en-US"/>
    </a:defPPr>
    <a:lvl1pPr marL="0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349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0699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1048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1397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1747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2096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2445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2795" algn="l" defTabSz="6003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1">
          <p15:clr>
            <a:srgbClr val="A4A3A4"/>
          </p15:clr>
        </p15:guide>
        <p15:guide id="2" pos="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146" y="522"/>
      </p:cViewPr>
      <p:guideLst>
        <p:guide orient="horz" pos="511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265262"/>
            <a:ext cx="1620441" cy="564292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851317"/>
            <a:ext cx="1620441" cy="391327"/>
          </a:xfrm>
        </p:spPr>
        <p:txBody>
          <a:bodyPr/>
          <a:lstStyle>
            <a:lvl1pPr marL="0" indent="0" algn="ctr">
              <a:buNone/>
              <a:defRPr sz="500"/>
            </a:lvl1pPr>
            <a:lvl2pPr marL="88671" indent="0" algn="ctr">
              <a:buNone/>
              <a:defRPr sz="400"/>
            </a:lvl2pPr>
            <a:lvl3pPr marL="177343" indent="0" algn="ctr">
              <a:buNone/>
              <a:defRPr sz="300"/>
            </a:lvl3pPr>
            <a:lvl4pPr marL="266014" indent="0" algn="ctr">
              <a:buNone/>
              <a:defRPr sz="300"/>
            </a:lvl4pPr>
            <a:lvl5pPr marL="354687" indent="0" algn="ctr">
              <a:buNone/>
              <a:defRPr sz="300"/>
            </a:lvl5pPr>
            <a:lvl6pPr marL="443358" indent="0" algn="ctr">
              <a:buNone/>
              <a:defRPr sz="300"/>
            </a:lvl6pPr>
            <a:lvl7pPr marL="532030" indent="0" algn="ctr">
              <a:buNone/>
              <a:defRPr sz="300"/>
            </a:lvl7pPr>
            <a:lvl8pPr marL="620701" indent="0" algn="ctr">
              <a:buNone/>
              <a:defRPr sz="300"/>
            </a:lvl8pPr>
            <a:lvl9pPr marL="709373" indent="0" algn="ctr">
              <a:buNone/>
              <a:defRPr sz="3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0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5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86295"/>
            <a:ext cx="465877" cy="13735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86295"/>
            <a:ext cx="1370623" cy="13735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25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02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404083"/>
            <a:ext cx="1863507" cy="674224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084686"/>
            <a:ext cx="1863507" cy="354559"/>
          </a:xfrm>
        </p:spPr>
        <p:txBody>
          <a:bodyPr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8867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7734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6601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5468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4335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3203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2070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0937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9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431474"/>
            <a:ext cx="918250" cy="10284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431474"/>
            <a:ext cx="918250" cy="10284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74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86297"/>
            <a:ext cx="1863507" cy="313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3" y="397330"/>
            <a:ext cx="914029" cy="19472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8671" indent="0">
              <a:buNone/>
              <a:defRPr sz="400" b="1"/>
            </a:lvl2pPr>
            <a:lvl3pPr marL="177343" indent="0">
              <a:buNone/>
              <a:defRPr sz="300" b="1"/>
            </a:lvl3pPr>
            <a:lvl4pPr marL="266014" indent="0">
              <a:buNone/>
              <a:defRPr sz="300" b="1"/>
            </a:lvl4pPr>
            <a:lvl5pPr marL="354687" indent="0">
              <a:buNone/>
              <a:defRPr sz="300" b="1"/>
            </a:lvl5pPr>
            <a:lvl6pPr marL="443358" indent="0">
              <a:buNone/>
              <a:defRPr sz="300" b="1"/>
            </a:lvl6pPr>
            <a:lvl7pPr marL="532030" indent="0">
              <a:buNone/>
              <a:defRPr sz="300" b="1"/>
            </a:lvl7pPr>
            <a:lvl8pPr marL="620701" indent="0">
              <a:buNone/>
              <a:defRPr sz="300" b="1"/>
            </a:lvl8pPr>
            <a:lvl9pPr marL="709373" indent="0">
              <a:buNone/>
              <a:defRPr sz="3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3" y="592058"/>
            <a:ext cx="914029" cy="870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397330"/>
            <a:ext cx="918531" cy="19472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8671" indent="0">
              <a:buNone/>
              <a:defRPr sz="400" b="1"/>
            </a:lvl2pPr>
            <a:lvl3pPr marL="177343" indent="0">
              <a:buNone/>
              <a:defRPr sz="300" b="1"/>
            </a:lvl3pPr>
            <a:lvl4pPr marL="266014" indent="0">
              <a:buNone/>
              <a:defRPr sz="300" b="1"/>
            </a:lvl4pPr>
            <a:lvl5pPr marL="354687" indent="0">
              <a:buNone/>
              <a:defRPr sz="300" b="1"/>
            </a:lvl5pPr>
            <a:lvl6pPr marL="443358" indent="0">
              <a:buNone/>
              <a:defRPr sz="300" b="1"/>
            </a:lvl6pPr>
            <a:lvl7pPr marL="532030" indent="0">
              <a:buNone/>
              <a:defRPr sz="300" b="1"/>
            </a:lvl7pPr>
            <a:lvl8pPr marL="620701" indent="0">
              <a:buNone/>
              <a:defRPr sz="300" b="1"/>
            </a:lvl8pPr>
            <a:lvl9pPr marL="709373" indent="0">
              <a:buNone/>
              <a:defRPr sz="3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592058"/>
            <a:ext cx="918531" cy="870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27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9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5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3" y="108057"/>
            <a:ext cx="696845" cy="37819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233371"/>
            <a:ext cx="1093798" cy="1151846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3" y="486251"/>
            <a:ext cx="696845" cy="900841"/>
          </a:xfrm>
        </p:spPr>
        <p:txBody>
          <a:bodyPr/>
          <a:lstStyle>
            <a:lvl1pPr marL="0" indent="0">
              <a:buNone/>
              <a:defRPr sz="300"/>
            </a:lvl1pPr>
            <a:lvl2pPr marL="88671" indent="0">
              <a:buNone/>
              <a:defRPr sz="300"/>
            </a:lvl2pPr>
            <a:lvl3pPr marL="177343" indent="0">
              <a:buNone/>
              <a:defRPr sz="200"/>
            </a:lvl3pPr>
            <a:lvl4pPr marL="266014" indent="0">
              <a:buNone/>
              <a:defRPr sz="200"/>
            </a:lvl4pPr>
            <a:lvl5pPr marL="354687" indent="0">
              <a:buNone/>
              <a:defRPr sz="200"/>
            </a:lvl5pPr>
            <a:lvl6pPr marL="443358" indent="0">
              <a:buNone/>
              <a:defRPr sz="200"/>
            </a:lvl6pPr>
            <a:lvl7pPr marL="532030" indent="0">
              <a:buNone/>
              <a:defRPr sz="200"/>
            </a:lvl7pPr>
            <a:lvl8pPr marL="620701" indent="0">
              <a:buNone/>
              <a:defRPr sz="200"/>
            </a:lvl8pPr>
            <a:lvl9pPr marL="709373" indent="0">
              <a:buNone/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41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3" y="108057"/>
            <a:ext cx="696845" cy="37819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233371"/>
            <a:ext cx="1093798" cy="1151846"/>
          </a:xfrm>
        </p:spPr>
        <p:txBody>
          <a:bodyPr anchor="t"/>
          <a:lstStyle>
            <a:lvl1pPr marL="0" indent="0">
              <a:buNone/>
              <a:defRPr sz="600"/>
            </a:lvl1pPr>
            <a:lvl2pPr marL="88671" indent="0">
              <a:buNone/>
              <a:defRPr sz="500"/>
            </a:lvl2pPr>
            <a:lvl3pPr marL="177343" indent="0">
              <a:buNone/>
              <a:defRPr sz="500"/>
            </a:lvl3pPr>
            <a:lvl4pPr marL="266014" indent="0">
              <a:buNone/>
              <a:defRPr sz="400"/>
            </a:lvl4pPr>
            <a:lvl5pPr marL="354687" indent="0">
              <a:buNone/>
              <a:defRPr sz="400"/>
            </a:lvl5pPr>
            <a:lvl6pPr marL="443358" indent="0">
              <a:buNone/>
              <a:defRPr sz="400"/>
            </a:lvl6pPr>
            <a:lvl7pPr marL="532030" indent="0">
              <a:buNone/>
              <a:defRPr sz="400"/>
            </a:lvl7pPr>
            <a:lvl8pPr marL="620701" indent="0">
              <a:buNone/>
              <a:defRPr sz="400"/>
            </a:lvl8pPr>
            <a:lvl9pPr marL="709373" indent="0">
              <a:buNone/>
              <a:defRPr sz="4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3" y="486251"/>
            <a:ext cx="696845" cy="900841"/>
          </a:xfrm>
        </p:spPr>
        <p:txBody>
          <a:bodyPr/>
          <a:lstStyle>
            <a:lvl1pPr marL="0" indent="0">
              <a:buNone/>
              <a:defRPr sz="300"/>
            </a:lvl1pPr>
            <a:lvl2pPr marL="88671" indent="0">
              <a:buNone/>
              <a:defRPr sz="300"/>
            </a:lvl2pPr>
            <a:lvl3pPr marL="177343" indent="0">
              <a:buNone/>
              <a:defRPr sz="200"/>
            </a:lvl3pPr>
            <a:lvl4pPr marL="266014" indent="0">
              <a:buNone/>
              <a:defRPr sz="200"/>
            </a:lvl4pPr>
            <a:lvl5pPr marL="354687" indent="0">
              <a:buNone/>
              <a:defRPr sz="200"/>
            </a:lvl5pPr>
            <a:lvl6pPr marL="443358" indent="0">
              <a:buNone/>
              <a:defRPr sz="200"/>
            </a:lvl6pPr>
            <a:lvl7pPr marL="532030" indent="0">
              <a:buNone/>
              <a:defRPr sz="200"/>
            </a:lvl7pPr>
            <a:lvl8pPr marL="620701" indent="0">
              <a:buNone/>
              <a:defRPr sz="200"/>
            </a:lvl8pPr>
            <a:lvl9pPr marL="709373" indent="0">
              <a:buNone/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8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86297"/>
            <a:ext cx="1863507" cy="313286"/>
          </a:xfrm>
          <a:prstGeom prst="rect">
            <a:avLst/>
          </a:prstGeom>
        </p:spPr>
        <p:txBody>
          <a:bodyPr vert="horz" lIns="120070" tIns="60035" rIns="120070" bIns="60035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431474"/>
            <a:ext cx="1863507" cy="1028407"/>
          </a:xfrm>
          <a:prstGeom prst="rect">
            <a:avLst/>
          </a:prstGeom>
        </p:spPr>
        <p:txBody>
          <a:bodyPr vert="horz" lIns="120070" tIns="60035" rIns="120070" bIns="60035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0" y="1502278"/>
            <a:ext cx="486133" cy="86294"/>
          </a:xfrm>
          <a:prstGeom prst="rect">
            <a:avLst/>
          </a:prstGeom>
        </p:spPr>
        <p:txBody>
          <a:bodyPr vert="horz" lIns="120070" tIns="60035" rIns="120070" bIns="60035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60BF-2404-4C40-A832-50AF183ABA55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502278"/>
            <a:ext cx="729199" cy="86294"/>
          </a:xfrm>
          <a:prstGeom prst="rect">
            <a:avLst/>
          </a:prstGeom>
        </p:spPr>
        <p:txBody>
          <a:bodyPr vert="horz" lIns="120070" tIns="60035" rIns="120070" bIns="60035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6" y="1502278"/>
            <a:ext cx="486133" cy="86294"/>
          </a:xfrm>
          <a:prstGeom prst="rect">
            <a:avLst/>
          </a:prstGeom>
        </p:spPr>
        <p:txBody>
          <a:bodyPr vert="horz" lIns="120070" tIns="60035" rIns="120070" bIns="60035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73A3-60A4-4086-B764-046D97F5D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73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7343" rtl="0" eaLnBrk="1" latinLnBrk="0" hangingPunct="1">
        <a:lnSpc>
          <a:spcPct val="90000"/>
        </a:lnSpc>
        <a:spcBef>
          <a:spcPct val="0"/>
        </a:spcBef>
        <a:buNone/>
        <a:defRPr kumimoji="1"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36" indent="-44336" algn="l" defTabSz="177343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3008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1679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0351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22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87693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76366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65037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753709" indent="-44336" algn="l" defTabSz="177343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8671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7343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66014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54687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43358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32030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20701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709373" algn="l" defTabSz="177343" rtl="0" eaLnBrk="1" latinLnBrk="0" hangingPunct="1"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000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49CBF4-A3AB-45CE-9A2E-2D5C3D8B1999}"/>
              </a:ext>
            </a:extLst>
          </p:cNvPr>
          <p:cNvSpPr txBox="1"/>
          <p:nvPr/>
        </p:nvSpPr>
        <p:spPr>
          <a:xfrm>
            <a:off x="3938" y="459685"/>
            <a:ext cx="859209" cy="305908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200" b="1" dirty="0">
                <a:solidFill>
                  <a:srgbClr val="00206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家族の会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CD7E84-9B45-462C-917E-5EF035E3B0E9}"/>
              </a:ext>
            </a:extLst>
          </p:cNvPr>
          <p:cNvSpPr txBox="1"/>
          <p:nvPr/>
        </p:nvSpPr>
        <p:spPr>
          <a:xfrm>
            <a:off x="1" y="790740"/>
            <a:ext cx="2232726" cy="67524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800" b="1" dirty="0">
                <a:solidFill>
                  <a:schemeClr val="accent5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子供の自立で悩む</a:t>
            </a:r>
            <a:endParaRPr kumimoji="1" lang="en-US" altLang="ja-JP" sz="1800" b="1" dirty="0">
              <a:solidFill>
                <a:schemeClr val="accent5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800" b="1" dirty="0">
                <a:solidFill>
                  <a:schemeClr val="accent5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ご家族大集合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38" y="143993"/>
            <a:ext cx="2156650" cy="336686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社会活動推進委託事業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3178B81-55DC-4E6E-8802-6D29F8C14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"/>
            <a:ext cx="2160588" cy="161806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99F9788-DB21-4597-A1D3-81CB49972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"/>
            <a:ext cx="2160588" cy="16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4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38" y="802838"/>
            <a:ext cx="2156651" cy="398241"/>
          </a:xfrm>
          <a:prstGeom prst="rect">
            <a:avLst/>
          </a:prstGeom>
        </p:spPr>
        <p:txBody>
          <a:bodyPr wrap="square" lIns="120070" tIns="60035" rIns="120070" bIns="60035">
            <a:spAutoFit/>
          </a:bodyPr>
          <a:lstStyle/>
          <a:p>
            <a:pPr lvl="0" algn="ctr"/>
            <a:r>
              <a:rPr kumimoji="1" lang="ja-JP" altLang="en-US" sz="1800" b="1" dirty="0">
                <a:solidFill>
                  <a:srgbClr val="5B9BD5">
                    <a:lumMod val="50000"/>
                  </a:srgb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自立支援サークル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8" y="314472"/>
            <a:ext cx="2156650" cy="398241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引きこもりの居場所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AB615CA-CACA-4E0B-80BF-0E6B9AD98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"/>
            <a:ext cx="2160588" cy="16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" y="126434"/>
            <a:ext cx="2156650" cy="305908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奈良県委託事業　令和元年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310515"/>
            <a:ext cx="2156650" cy="459797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若年就業困難者</a:t>
            </a:r>
            <a:endParaRPr kumimoji="1" lang="en-US" altLang="ja-JP" sz="11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1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職場実習等サポート事業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" y="657646"/>
            <a:ext cx="2156650" cy="444408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21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参加者募集中</a:t>
            </a:r>
            <a:endParaRPr kumimoji="1" lang="en-US" altLang="ja-JP" sz="21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52339" y="1017593"/>
            <a:ext cx="2261327" cy="605991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050" dirty="0">
                <a:solidFill>
                  <a:prstClr val="black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１５歳～３９歳の未就労者のうち</a:t>
            </a:r>
            <a:endParaRPr kumimoji="1" lang="en-US" altLang="ja-JP" sz="1050" dirty="0">
              <a:solidFill>
                <a:prstClr val="black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1050" dirty="0">
                <a:solidFill>
                  <a:prstClr val="black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就職に対する不安を抱えている方に</a:t>
            </a:r>
            <a:endParaRPr kumimoji="1" lang="en-US" altLang="ja-JP" sz="1050" dirty="0">
              <a:solidFill>
                <a:prstClr val="black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1050" dirty="0">
                <a:solidFill>
                  <a:prstClr val="black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就職訓練を中心にサポートします。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8B8FDFC-5A6A-4E22-AD28-6F1B20BF7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"/>
            <a:ext cx="2160588" cy="16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1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" y="126434"/>
            <a:ext cx="2156650" cy="305908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だみー</a:t>
            </a:r>
          </a:p>
        </p:txBody>
      </p:sp>
    </p:spTree>
    <p:extLst>
      <p:ext uri="{BB962C8B-B14F-4D97-AF65-F5344CB8AC3E}">
        <p14:creationId xmlns:p14="http://schemas.microsoft.com/office/powerpoint/2010/main" val="144848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000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8" y="386670"/>
            <a:ext cx="2156650" cy="613685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ニート・ひきこもりから</a:t>
            </a:r>
            <a:endParaRPr kumimoji="1" lang="en-US" altLang="ja-JP" sz="16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脱出しよう！！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37" y="1129049"/>
            <a:ext cx="2152712" cy="29052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r"/>
            <a:r>
              <a:rPr kumimoji="1" lang="ja-JP" altLang="en-US" sz="11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ブログへ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8E0175-E472-48A8-ACE9-F56E6D98A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"/>
            <a:ext cx="2160588" cy="16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" y="160590"/>
            <a:ext cx="2156650" cy="54000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就労移行支援・</a:t>
            </a:r>
            <a:endParaRPr kumimoji="1" lang="en-US" altLang="ja-JP" sz="14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就労継続</a:t>
            </a:r>
            <a:r>
              <a:rPr kumimoji="1" lang="en-US" altLang="ja-JP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型作業所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39" y="565926"/>
            <a:ext cx="2156650" cy="490574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pPr algn="ctr"/>
            <a:r>
              <a:rPr kumimoji="1" lang="ja-JP" altLang="en-US" dirty="0">
                <a:ln w="0">
                  <a:solidFill>
                    <a:schemeClr val="bg1"/>
                  </a:solidFill>
                </a:ln>
                <a:solidFill>
                  <a:srgbClr val="00B05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ワーク・わく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1068708"/>
            <a:ext cx="2156650" cy="55213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江戸の町屋にある</a:t>
            </a:r>
            <a:endParaRPr kumimoji="1" lang="en-US" altLang="ja-JP" sz="14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おしごと手習い処です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CD8FA6D-5F25-4B31-8C2A-19D87BA64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"/>
            <a:ext cx="2160588" cy="16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96F247DE-22A5-4BDB-BB18-91AD12468244}"/>
              </a:ext>
            </a:extLst>
          </p:cNvPr>
          <p:cNvSpPr/>
          <p:nvPr/>
        </p:nvSpPr>
        <p:spPr>
          <a:xfrm>
            <a:off x="1317019" y="513593"/>
            <a:ext cx="504866" cy="50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BDCDCD-355A-4AF6-BD54-3416B511B4CF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248" y="900768"/>
            <a:ext cx="504866" cy="504000"/>
          </a:xfrm>
          <a:prstGeom prst="rect">
            <a:avLst/>
          </a:prstGeom>
          <a:noFill/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1D0E37-25B5-4F02-A323-5EAB4241E0AB}"/>
              </a:ext>
            </a:extLst>
          </p:cNvPr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8980" y="526701"/>
            <a:ext cx="504866" cy="5040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882FAC-3B38-4AE2-82F4-1DA95D3D600C}"/>
              </a:ext>
            </a:extLst>
          </p:cNvPr>
          <p:cNvSpPr/>
          <p:nvPr/>
        </p:nvSpPr>
        <p:spPr>
          <a:xfrm>
            <a:off x="1" y="2"/>
            <a:ext cx="216058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70" tIns="60035" rIns="120070" bIns="60035" rtlCol="0" anchor="ctr"/>
          <a:lstStyle/>
          <a:p>
            <a:pPr algn="ctr"/>
            <a:endParaRPr kumimoji="1" lang="ja-JP" altLang="en-US" sz="1400" dirty="0">
              <a:solidFill>
                <a:prstClr val="white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" y="218647"/>
            <a:ext cx="2156650" cy="552130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パソコンのトラブル</a:t>
            </a:r>
            <a:endParaRPr kumimoji="1" lang="en-US" altLang="ja-JP" sz="14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相談</a:t>
            </a:r>
            <a:r>
              <a:rPr kumimoji="1" lang="ja-JP" altLang="en-US" sz="140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はこちらへ</a:t>
            </a:r>
            <a:endParaRPr kumimoji="1" lang="ja-JP" altLang="en-US" sz="1400" dirty="0">
              <a:solidFill>
                <a:prstClr val="black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44704" y="978762"/>
            <a:ext cx="2251583" cy="336686"/>
          </a:xfrm>
          <a:prstGeom prst="rect">
            <a:avLst/>
          </a:prstGeom>
          <a:noFill/>
        </p:spPr>
        <p:txBody>
          <a:bodyPr wrap="square" lIns="120070" tIns="60035" rIns="120070" bIns="60035" rtlCol="0">
            <a:spAutoFit/>
          </a:bodyPr>
          <a:lstStyle/>
          <a:p>
            <a:r>
              <a:rPr kumimoji="1" lang="ja-JP" altLang="en-US" sz="1400" dirty="0">
                <a:solidFill>
                  <a:prstClr val="black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パソコンなら青年お助け隊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E83BC5-7ABC-4AE6-A1D0-DF8E2522E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"/>
            <a:ext cx="2160588" cy="16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103</Words>
  <Application>Microsoft Office PowerPoint</Application>
  <PresentationFormat>ユーザー設定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HGPｺﾞｼｯｸE</vt:lpstr>
      <vt:lpstr>HGP明朝E</vt:lpstr>
      <vt:lpstr>HGS創英角ｺﾞｼｯｸUB</vt:lpstr>
      <vt:lpstr>HG丸ｺﾞｼｯｸM-PRO</vt:lpstr>
      <vt:lpstr>UD デジタル 教科書体 NK-B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ICE Choco</dc:creator>
  <cp:lastModifiedBy>ICE Choco</cp:lastModifiedBy>
  <cp:revision>30</cp:revision>
  <dcterms:created xsi:type="dcterms:W3CDTF">2019-05-27T09:28:13Z</dcterms:created>
  <dcterms:modified xsi:type="dcterms:W3CDTF">2019-06-07T13:29:18Z</dcterms:modified>
</cp:coreProperties>
</file>