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2328" y="-498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19559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1239" y="22636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195590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2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24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</a:t>
            </a:r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0"/>
            <a:ext cx="10081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6</cp:revision>
  <dcterms:created xsi:type="dcterms:W3CDTF">2019-05-31T01:42:20Z</dcterms:created>
  <dcterms:modified xsi:type="dcterms:W3CDTF">2019-06-03T02:08:58Z</dcterms:modified>
</cp:coreProperties>
</file>