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E7DF-1449-4498-8940-602F9C5F1FA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By----Shi.cf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ACD5-DCDB-47CB-A70D-68E4C9256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7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E7DF-1449-4498-8940-602F9C5F1FA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By----Shi.cf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ACD5-DCDB-47CB-A70D-68E4C925627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480494" y="5660436"/>
            <a:ext cx="2144889" cy="31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ush Script Std" panose="03060802040607070404" pitchFamily="66" charset="0"/>
                <a:ea typeface="+mn-ea"/>
                <a:cs typeface="+mn-cs"/>
              </a:rPr>
              <a:t>By—Shi.cf</a:t>
            </a:r>
            <a:endParaRPr lang="zh-CN" altLang="en-US" sz="110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956474" y="1751018"/>
            <a:ext cx="15209542" cy="2851790"/>
            <a:chOff x="5956474" y="1751018"/>
            <a:chExt cx="15209542" cy="285179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474" y="1751019"/>
              <a:ext cx="5069847" cy="285178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6321" y="1751018"/>
              <a:ext cx="5069847" cy="285178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6168" y="1753658"/>
              <a:ext cx="5069848" cy="2849149"/>
            </a:xfrm>
            <a:prstGeom prst="rect">
              <a:avLst/>
            </a:prstGeom>
          </p:spPr>
        </p:pic>
      </p:grpSp>
      <p:sp useBgFill="1">
        <p:nvSpPr>
          <p:cNvPr id="18" name="矩形 17"/>
          <p:cNvSpPr/>
          <p:nvPr/>
        </p:nvSpPr>
        <p:spPr>
          <a:xfrm>
            <a:off x="0" y="0"/>
            <a:ext cx="58861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9" name="矩形 18"/>
          <p:cNvSpPr/>
          <p:nvPr/>
        </p:nvSpPr>
        <p:spPr>
          <a:xfrm>
            <a:off x="11096625" y="0"/>
            <a:ext cx="1095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6" y="1524001"/>
            <a:ext cx="5623246" cy="4286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250" y="1359069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汉仪双线体简" panose="02010609000101010101" pitchFamily="49" charset="-122"/>
                <a:ea typeface="汉仪双线体简" panose="02010609000101010101" pitchFamily="49" charset="-122"/>
              </a:rPr>
              <a:t>文字文字</a:t>
            </a:r>
            <a:endParaRPr lang="en-US" altLang="zh-CN" sz="6000" dirty="0" smtClean="0">
              <a:solidFill>
                <a:schemeClr val="bg1"/>
              </a:solidFill>
              <a:latin typeface="汉仪双线体简" panose="02010609000101010101" pitchFamily="49" charset="-122"/>
              <a:ea typeface="汉仪双线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57250" y="2533650"/>
            <a:ext cx="354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9650" y="2876550"/>
            <a:ext cx="339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EnglishEnglishEnglishEnglish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7250" y="1743752"/>
            <a:ext cx="15209542" cy="2851790"/>
            <a:chOff x="5956474" y="1751018"/>
            <a:chExt cx="15209542" cy="285179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474" y="1751019"/>
              <a:ext cx="5069847" cy="285178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6321" y="1751018"/>
              <a:ext cx="5069847" cy="285178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6168" y="1753658"/>
              <a:ext cx="5069848" cy="2849149"/>
            </a:xfrm>
            <a:prstGeom prst="rect">
              <a:avLst/>
            </a:prstGeom>
          </p:spPr>
        </p:pic>
      </p:grpSp>
      <p:sp useBgFill="1">
        <p:nvSpPr>
          <p:cNvPr id="18" name="矩形 17"/>
          <p:cNvSpPr/>
          <p:nvPr/>
        </p:nvSpPr>
        <p:spPr>
          <a:xfrm>
            <a:off x="0" y="0"/>
            <a:ext cx="58861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9" name="矩形 18"/>
          <p:cNvSpPr/>
          <p:nvPr/>
        </p:nvSpPr>
        <p:spPr>
          <a:xfrm>
            <a:off x="11096625" y="0"/>
            <a:ext cx="1095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6" y="1524001"/>
            <a:ext cx="5623246" cy="4286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250" y="1359069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汉仪双线体简" panose="02010609000101010101" pitchFamily="49" charset="-122"/>
                <a:ea typeface="汉仪双线体简" panose="02010609000101010101" pitchFamily="49" charset="-122"/>
              </a:rPr>
              <a:t>文字文字</a:t>
            </a:r>
            <a:endParaRPr lang="en-US" altLang="zh-CN" sz="6000" dirty="0" smtClean="0">
              <a:solidFill>
                <a:schemeClr val="bg1"/>
              </a:solidFill>
              <a:latin typeface="汉仪双线体简" panose="02010609000101010101" pitchFamily="49" charset="-122"/>
              <a:ea typeface="汉仪双线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57250" y="2533650"/>
            <a:ext cx="354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9650" y="2876550"/>
            <a:ext cx="339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EnglishEnglishEnglishEnglish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1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4232921" y="1684343"/>
            <a:ext cx="15209542" cy="2851790"/>
            <a:chOff x="5956474" y="1751018"/>
            <a:chExt cx="15209542" cy="285179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474" y="1751019"/>
              <a:ext cx="5069847" cy="285178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6321" y="1751018"/>
              <a:ext cx="5069847" cy="285178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6168" y="1753658"/>
              <a:ext cx="5069848" cy="2849149"/>
            </a:xfrm>
            <a:prstGeom prst="rect">
              <a:avLst/>
            </a:prstGeom>
          </p:spPr>
        </p:pic>
      </p:grpSp>
      <p:sp useBgFill="1">
        <p:nvSpPr>
          <p:cNvPr id="18" name="矩形 17"/>
          <p:cNvSpPr/>
          <p:nvPr/>
        </p:nvSpPr>
        <p:spPr>
          <a:xfrm>
            <a:off x="0" y="0"/>
            <a:ext cx="58861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9" name="矩形 18"/>
          <p:cNvSpPr/>
          <p:nvPr/>
        </p:nvSpPr>
        <p:spPr>
          <a:xfrm>
            <a:off x="11096625" y="0"/>
            <a:ext cx="1095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6" y="1524001"/>
            <a:ext cx="5623246" cy="4286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250" y="1359069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汉仪双线体简" panose="02010609000101010101" pitchFamily="49" charset="-122"/>
                <a:ea typeface="汉仪双线体简" panose="02010609000101010101" pitchFamily="49" charset="-122"/>
              </a:rPr>
              <a:t>文字文字</a:t>
            </a:r>
            <a:endParaRPr lang="en-US" altLang="zh-CN" sz="6000" dirty="0" smtClean="0">
              <a:solidFill>
                <a:schemeClr val="bg1"/>
              </a:solidFill>
              <a:latin typeface="汉仪双线体简" panose="02010609000101010101" pitchFamily="49" charset="-122"/>
              <a:ea typeface="汉仪双线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57250" y="2533650"/>
            <a:ext cx="354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9650" y="2876550"/>
            <a:ext cx="339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文字文字文字文字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EnglishEnglishEnglishEnglish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9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66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汉仪双线体简</vt:lpstr>
      <vt:lpstr>微软雅黑 Light</vt:lpstr>
      <vt:lpstr>Arial</vt:lpstr>
      <vt:lpstr>Brush Script Std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Chunfeng</dc:creator>
  <cp:lastModifiedBy>Shi Chunfeng</cp:lastModifiedBy>
  <cp:revision>5</cp:revision>
  <dcterms:created xsi:type="dcterms:W3CDTF">2018-05-29T06:34:57Z</dcterms:created>
  <dcterms:modified xsi:type="dcterms:W3CDTF">2018-05-29T07:07:28Z</dcterms:modified>
</cp:coreProperties>
</file>