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6" r:id="rId3"/>
    <p:sldId id="257" r:id="rId4"/>
    <p:sldId id="259" r:id="rId5"/>
    <p:sldId id="258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5" autoAdjust="0"/>
  </p:normalViewPr>
  <p:slideViewPr>
    <p:cSldViewPr snapToGrid="0">
      <p:cViewPr varScale="1">
        <p:scale>
          <a:sx n="97" d="100"/>
          <a:sy n="97" d="100"/>
        </p:scale>
        <p:origin x="894" y="84"/>
      </p:cViewPr>
      <p:guideLst>
        <p:guide pos="15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CC760-743F-49F9-B6F4-D37B7E7E677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5D8AE-CB81-4BA2-AB5F-62BB7738B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8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tu/gold-miner/blob/master/TODO1/introduction-to-graph-theory-network-analysis-python-codes.m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mpligraph.org/en/1.0.3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graphviz.github.io/documentation/latest/index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pygraphviz/pygraphviz/tree/master/example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github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uanlan.zhihu.com/p/36700425" TargetMode="External"/><Relationship Id="rId4" Type="http://schemas.openxmlformats.org/officeDocument/2006/relationships/hyperlink" Target="https://networkx.github.io/documentation/stable/auto_examples/index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pytorch-biggraph-a-large-scale-graph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facebookresearch/PyTorch-BigGraph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relational-inductive-biases-deep-learning-an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convolutional-neural-networks-on-graphs-with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xbresson/spectral_graph_convnets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deep-learning-with-dynamic-computation-graph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0556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xptree/DeepIn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https://github.com/xitu/gold-miner/blob/master/TODO1/introduction-to-graph-theory-network-analysis-python-codes.md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D8AE-CB81-4BA2-AB5F-62BB7738BD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9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https://docs.ampligraph.org/en/1.0.3/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D8AE-CB81-4BA2-AB5F-62BB7738BD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http://pygraphviz.github.io/documentation/latest/index.html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https://github.com/pygraphviz/pygraphviz/tree/master/examples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D8AE-CB81-4BA2-AB5F-62BB7738BD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7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https://networkx.github.io/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4"/>
              </a:rPr>
              <a:t>https://networkx.github.io/documentation/stable/auto_examples/index.html</a:t>
            </a:r>
            <a:endParaRPr lang="zh-CN" altLang="en-US" dirty="0" smtClean="0"/>
          </a:p>
          <a:p>
            <a:r>
              <a:rPr lang="en-US" altLang="zh-CN" dirty="0" smtClean="0">
                <a:hlinkClick r:id="rId5"/>
              </a:rPr>
              <a:t>https://zhuanlan.zhihu.com/p/36700425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D8AE-CB81-4BA2-AB5F-62BB7738BD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4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https://paperswithcode.com/paper/pytorch-biggraph-a-large-scale-graph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https://github.com/facebookresearch/PyTorch-BigGraph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D8AE-CB81-4BA2-AB5F-62BB7738BD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0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https://paperswithcode.com/paper/relational-inductive-biases-deep-learning-and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D8AE-CB81-4BA2-AB5F-62BB7738BD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https://paperswithcode.com/paper/convolutional-neural-networks-on-graphs-with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https://github.com/xbresson/spectral_graph_convnets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D8AE-CB81-4BA2-AB5F-62BB7738BD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7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https://paperswithcode.com/paper/deep-learning-with-dynamic-computation-graphs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D8AE-CB81-4BA2-AB5F-62BB7738BD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74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https://arxiv.org/abs/1807.05560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>
                <a:hlinkClick r:id="rId4"/>
              </a:rPr>
              <a:t>https://github.com/xptree/DeepInf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D8AE-CB81-4BA2-AB5F-62BB7738BD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7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3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9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1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6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DB77-6577-4496-A352-5113E344E410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12AB-92BB-44B8-BCC1-EC07DF1B7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tu/gold-miner/blob/master/TODO1/introduction-to-graph-theory-network-analysis-python-codes.m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mpligraph.org/en/1.0.3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ygraphviz/pygraphviz/tree/master/examples" TargetMode="External"/><Relationship Id="rId5" Type="http://schemas.openxmlformats.org/officeDocument/2006/relationships/hyperlink" Target="http://pygraphviz.github.io/documentation/latest/index.html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知识图谱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825625"/>
            <a:ext cx="3075082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的图论和网络分析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32" y="469362"/>
            <a:ext cx="5214435" cy="59828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9230" y="2990914"/>
            <a:ext cx="29939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https://github.com/xitu/gold-miner/blob/master/TODO1/introduction-to-graph-theory-network-analysis-python-codes.md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4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832461"/>
            <a:ext cx="8223277" cy="28554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328" y="2605524"/>
            <a:ext cx="5273163" cy="33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0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8" y="1690689"/>
            <a:ext cx="7985483" cy="30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6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3" y="719038"/>
            <a:ext cx="7888851" cy="28344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67" y="2608186"/>
            <a:ext cx="4410167" cy="41335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032" y="3468303"/>
            <a:ext cx="4379001" cy="31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1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AmpliGraph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48" y="1690689"/>
            <a:ext cx="4924306" cy="3684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954" y="1690689"/>
            <a:ext cx="3793206" cy="41412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69974" y="864442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https://docs.ampligraph.org/en/1.0.3/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0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PyGraphviz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372036"/>
            <a:ext cx="4522368" cy="4542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475" y="2573715"/>
            <a:ext cx="5368700" cy="2997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7922" y="6130691"/>
            <a:ext cx="6690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http://pygraphviz.github.io/documentation/latest/index.html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https://github.com/pygraphviz/pygraphviz/tree/master/examples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3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4" y="1143876"/>
            <a:ext cx="8519805" cy="55614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NetworkX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40" y="3777371"/>
            <a:ext cx="7677150" cy="2628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0" y="1767013"/>
            <a:ext cx="8222134" cy="20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6" y="404747"/>
            <a:ext cx="7690443" cy="31890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0" y="2191095"/>
            <a:ext cx="7522394" cy="2475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78" y="3293012"/>
            <a:ext cx="3568945" cy="34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8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426488"/>
            <a:ext cx="8446009" cy="3142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267594"/>
            <a:ext cx="5467350" cy="41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8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99" y="1027907"/>
            <a:ext cx="8287518" cy="2458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5" y="2182951"/>
            <a:ext cx="3764536" cy="43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7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7767022" cy="39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9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bolhd1m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81</Words>
  <Application>Microsoft Office PowerPoint</Application>
  <PresentationFormat>全屏显示(4:3)</PresentationFormat>
  <Paragraphs>35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Microsoft YaHei</vt:lpstr>
      <vt:lpstr>Arial</vt:lpstr>
      <vt:lpstr>Office 主题​​</vt:lpstr>
      <vt:lpstr>知识图谱</vt:lpstr>
      <vt:lpstr>AmpliGraph</vt:lpstr>
      <vt:lpstr>PyGraphviz</vt:lpstr>
      <vt:lpstr>NetworkX</vt:lpstr>
      <vt:lpstr>RotatE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知识图谱</dc:title>
  <dc:creator>Jin Shichao</dc:creator>
  <cp:lastModifiedBy>Jin Shichao</cp:lastModifiedBy>
  <cp:revision>4</cp:revision>
  <dcterms:created xsi:type="dcterms:W3CDTF">2019-06-14T14:41:22Z</dcterms:created>
  <dcterms:modified xsi:type="dcterms:W3CDTF">2019-06-14T15:12:33Z</dcterms:modified>
</cp:coreProperties>
</file>