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6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7%A8%8B%E5%BA%8F%E8%AE%BE%E8%AE%A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2087034"/>
            <a:ext cx="8458199" cy="1646302"/>
          </a:xfrm>
        </p:spPr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单元测试最佳实践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6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单元测试编写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在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tests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目录下创建测试包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在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test_example.py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中编写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from </a:t>
            </a:r>
            <a:r>
              <a:rPr lang="en-US" altLang="zh-CN" dirty="0"/>
              <a:t>example </a:t>
            </a:r>
            <a:r>
              <a:rPr lang="en-US" altLang="zh-CN" b="1" dirty="0">
                <a:solidFill>
                  <a:srgbClr val="000080"/>
                </a:solidFill>
              </a:rPr>
              <a:t>import </a:t>
            </a:r>
            <a:r>
              <a:rPr lang="en-US" altLang="zh-CN" dirty="0"/>
              <a:t>Example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class </a:t>
            </a:r>
            <a:r>
              <a:rPr lang="en-US" altLang="zh-CN" dirty="0" err="1"/>
              <a:t>TestExample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def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 err="1"/>
              <a:t>test_sum_positive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assert </a:t>
            </a:r>
            <a:r>
              <a:rPr lang="en-US" altLang="zh-CN" dirty="0"/>
              <a:t>Example().sum(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) == 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def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 err="1"/>
              <a:t>test_sum_negative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assert </a:t>
            </a:r>
            <a:r>
              <a:rPr lang="en-US" altLang="zh-CN" dirty="0"/>
              <a:t>Example().sum(-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) == 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34" y="1619250"/>
            <a:ext cx="2908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运行单元测试</a:t>
            </a:r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通过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setup.py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运行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python 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setup.py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test</a:t>
            </a: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通过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pycharm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运行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4" y="3060700"/>
            <a:ext cx="5791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pytest-apistellar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我们在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example.py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中添加一个访问数据库的方法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r>
              <a:rPr lang="mr-IN" altLang="zh-CN" b="1" dirty="0" err="1">
                <a:solidFill>
                  <a:srgbClr val="000080"/>
                </a:solidFill>
              </a:rPr>
              <a:t>class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Example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000080"/>
                </a:solidFill>
              </a:rPr>
              <a:t>object</a:t>
            </a:r>
            <a:r>
              <a:rPr lang="mr-IN" altLang="zh-CN" dirty="0"/>
              <a:t>):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def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sum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94558D"/>
                </a:solidFill>
              </a:rPr>
              <a:t>self</a:t>
            </a:r>
            <a:r>
              <a:rPr lang="mr-IN" altLang="zh-CN" dirty="0"/>
              <a:t>, </a:t>
            </a:r>
            <a:r>
              <a:rPr lang="mr-IN" altLang="zh-CN" dirty="0" err="1"/>
              <a:t>a</a:t>
            </a:r>
            <a:r>
              <a:rPr lang="mr-IN" altLang="zh-CN" dirty="0"/>
              <a:t>, </a:t>
            </a:r>
            <a:r>
              <a:rPr lang="mr-IN" altLang="zh-CN" dirty="0" err="1"/>
              <a:t>b</a:t>
            </a:r>
            <a:r>
              <a:rPr lang="mr-IN" altLang="zh-CN" dirty="0"/>
              <a:t>):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if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&gt; </a:t>
            </a:r>
            <a:r>
              <a:rPr lang="mr-IN" altLang="zh-CN" dirty="0">
                <a:solidFill>
                  <a:srgbClr val="0000FF"/>
                </a:solidFill>
              </a:rPr>
              <a:t>0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+ </a:t>
            </a:r>
            <a:r>
              <a:rPr lang="mr-IN" altLang="zh-CN" dirty="0" err="1"/>
              <a:t>b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else</a:t>
            </a:r>
            <a:r>
              <a:rPr lang="mr-IN" altLang="zh-CN" dirty="0"/>
              <a:t>: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-</a:t>
            </a:r>
            <a:r>
              <a:rPr lang="mr-IN" altLang="zh-CN" dirty="0" err="1"/>
              <a:t>a</a:t>
            </a:r>
            <a:r>
              <a:rPr lang="mr-IN" altLang="zh-CN" dirty="0"/>
              <a:t> + </a:t>
            </a:r>
            <a:r>
              <a:rPr lang="mr-IN" altLang="zh-CN" dirty="0" err="1"/>
              <a:t>b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def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find_one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94558D"/>
                </a:solidFill>
              </a:rPr>
              <a:t>self</a:t>
            </a:r>
            <a:r>
              <a:rPr lang="mr-IN" altLang="zh-CN" dirty="0"/>
              <a:t>):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94558D"/>
                </a:solidFill>
              </a:rPr>
              <a:t>self</a:t>
            </a:r>
            <a:r>
              <a:rPr lang="mr-IN" altLang="zh-CN" dirty="0"/>
              <a:t>._</a:t>
            </a:r>
            <a:r>
              <a:rPr lang="mr-IN" altLang="zh-CN" dirty="0" err="1"/>
              <a:t>find_from_db</a:t>
            </a:r>
            <a:r>
              <a:rPr lang="mr-IN" altLang="zh-CN" dirty="0"/>
              <a:t>()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def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_</a:t>
            </a:r>
            <a:r>
              <a:rPr lang="mr-IN" altLang="zh-CN" dirty="0" err="1"/>
              <a:t>find_from_db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94558D"/>
                </a:solidFill>
              </a:rPr>
              <a:t>self</a:t>
            </a:r>
            <a:r>
              <a:rPr lang="mr-IN" altLang="zh-CN" dirty="0"/>
              <a:t>):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raise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000080"/>
                </a:solidFill>
              </a:rPr>
              <a:t>RuntimeError</a:t>
            </a:r>
            <a:r>
              <a:rPr lang="mr-IN" altLang="zh-CN" dirty="0"/>
              <a:t>()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7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编写带有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的单元测试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example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_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find_from_db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被改变了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B2"/>
                </a:solidFill>
              </a:rPr>
              <a:t>@</a:t>
            </a:r>
            <a:r>
              <a:rPr lang="en-US" altLang="zh-CN" dirty="0" err="1">
                <a:solidFill>
                  <a:srgbClr val="0000B2"/>
                </a:solidFill>
              </a:rPr>
              <a:t>pytest.mark.prop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"example.Example._</a:t>
            </a:r>
            <a:r>
              <a:rPr lang="en-US" altLang="zh-CN" b="1" dirty="0" err="1">
                <a:solidFill>
                  <a:srgbClr val="008000"/>
                </a:solidFill>
              </a:rPr>
              <a:t>find_from_db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660099"/>
                </a:solidFill>
              </a:rPr>
              <a:t>ret_val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000080"/>
                </a:solidFill>
              </a:rPr>
              <a:t>def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 err="1"/>
              <a:t>test_find_one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assert </a:t>
            </a:r>
            <a:r>
              <a:rPr lang="en-US" altLang="zh-CN" dirty="0"/>
              <a:t>Example().</a:t>
            </a:r>
            <a:r>
              <a:rPr lang="en-US" altLang="zh-CN" dirty="0" err="1"/>
              <a:t>find_one</a:t>
            </a:r>
            <a:r>
              <a:rPr lang="en-US" altLang="zh-CN" dirty="0"/>
              <a:t>() == 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b="1" dirty="0" err="1">
                <a:solidFill>
                  <a:srgbClr val="000080"/>
                </a:solidFill>
              </a:rPr>
              <a:t>def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 err="1"/>
              <a:t>test_find_one_without_mock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4558D"/>
                </a:solidFill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with </a:t>
            </a:r>
            <a:r>
              <a:rPr lang="en-US" altLang="zh-CN" dirty="0" err="1"/>
              <a:t>pytest.raises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80"/>
                </a:solidFill>
              </a:rPr>
              <a:t>RuntimeError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Example().</a:t>
            </a:r>
            <a:r>
              <a:rPr lang="en-US" altLang="zh-CN" dirty="0" err="1"/>
              <a:t>find_one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更多用法： 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https://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github.com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ShichaoMa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pytest-apistellar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56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95301"/>
            <a:ext cx="8596668" cy="554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96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kumimoji="1" lang="zh-CN" altLang="en-US" sz="96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什么叫单元测试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单元测试（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unit testing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），是指对软件中的最小可测试单元进行检查和验证。对于单元测试中单元的含义，一般来说，要根据实际情况去判定其具体含义，如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C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语言中单元指一个函数，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Java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里单元指一个类，图形化的软件中可以指一个窗口或一个菜单等。总的来说，单元就是人为规定的最小的被测功能模块。单元测试是在软件开发过程中要进行的最低级别的测试活动，软件的独立单元将在与程序的其他部分相隔离的情况下进行测试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单元测试的作用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、它是一种验证行为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。程序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中的每一项功能都是测试来验证它的正确性。它为以后的开发提供支援。就算是开发后期，我们也可以轻松的增加功能或更改程序结构，而不用担心这个过程中会破坏重要的东西。而且它为代码的重构提供了保障。这样，我们就可以更自由的对程序进行改进。</a:t>
            </a:r>
          </a:p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、它是一种设计行为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。编写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单元测试将使我们从调用者观察、思考。特别是先写测试（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test-first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），迫使我们把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hlinkClick r:id="rId2"/>
              </a:rPr>
              <a:t>程序设计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成易于调用和可测试的，即迫使我们解除软件中的耦合。</a:t>
            </a:r>
          </a:p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、它是一种编写文档的行为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。单元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测试是一种无价的文档，它是展示函数或类如何使用的最佳文档。这份文档是可编译、可运行的，并且它保持最新，永远与代码同步。</a:t>
            </a:r>
          </a:p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、它具有回归性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。自动化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的单元测试避免了代码出现回归，编写完成之后，可以随时随地的快速运行测试。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3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-63500"/>
            <a:ext cx="8596668" cy="647700"/>
          </a:xfrm>
        </p:spPr>
        <p:txBody>
          <a:bodyPr/>
          <a:lstStyle/>
          <a:p>
            <a:r>
              <a:rPr lang="zh-CN" altLang="en-US"/>
              <a:t>测试的常用规则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19100"/>
            <a:ext cx="8596668" cy="650240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一个测试单元必须关注一个很小的功能函数，证明它是正确的；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每个测试单元必须是完全独立的，必须能单独运行。这样意味着每一个测试方法必须重新加载数据，执行完毕后做一些清理工作。通常通过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setUp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()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setDown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()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方法处理；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编写执行快速的测试代码。在某些情况下，测试需要加载复杂的数据结构，而且每次执行的时候都要重新加载，这个时候测试执行会很慢。因此，在这种情况下，可以将这种测试放置一个后台的任务中。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采用测试工具并且学着怎么使用它。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在编写代码前执行完整的测试，而且在编写代码后再重新执行一次。这样能保证你后来编写的代码不会破坏任何事情；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在提交代码前执行完整的测试；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如果在开发期间被打断了工作，写一个打断的单元测试，关于你下一步将要开发的。当你回来工作时，你能知道上一步开发到的指针；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单元测试函数使用长的而且具有描述性的名字。在正式执行代码中，可能使用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square()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或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sqr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()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取名，但是在测试函数中，你必须取像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test_square_of_number_2()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test_square_negativer_number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()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这些名字，这些名字描述更加清楚；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测试代码必须具有可读性；</a:t>
            </a:r>
          </a:p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单元测试对新进的开发人员来说是工作指南。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50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单元测试框架有哪些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12901"/>
            <a:ext cx="8596668" cy="4889500"/>
          </a:xfrm>
        </p:spPr>
        <p:txBody>
          <a:bodyPr>
            <a:normAutofit/>
          </a:bodyPr>
          <a:lstStyle/>
          <a:p>
            <a:r>
              <a:rPr kumimoji="1"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Unittest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unittest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是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Python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内置的标准类库。它的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API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跟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Java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JUnit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.net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NUnit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C++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CppUnit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很相似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Doctest</a:t>
            </a:r>
            <a:r>
              <a:rPr kumimoji="1"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doctest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模块会搜索那些看起来像交互式会话的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Python 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代码片段，然后尝试执行并验证结果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.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即使从没接触过 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doctest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，我们也可以从这个名字中窥到一丝端倪。“它看起来就像代码里的文档字符串（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docstring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）一样” 如果你这么想的话，就已经对了一半了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 </a:t>
            </a:r>
            <a:r>
              <a:rPr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py.test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pytest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是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一个功能丰富、灵活的测试框架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，它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的语法很简单。创建一个单元测试就像编写一个模块一样。相比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unittest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，实现相同的测试功能，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py.test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做的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事情更少。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b="1" dirty="0" smtClean="0">
                <a:latin typeface="PingFang SC" charset="-122"/>
                <a:ea typeface="PingFang SC" charset="-122"/>
                <a:cs typeface="PingFang SC" charset="-122"/>
              </a:rPr>
              <a:t>Nose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Nose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是对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unittest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的扩展，使得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python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的测试更加简单。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nose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自动发现测试代码并执行，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nose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提供了大量的插件，比如测试输出的</a:t>
            </a: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xUnitcompatible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，覆盖报表等等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Tox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最大的特色，是自动最测试环境的管理以及使用多个解析器配置进行测试。</a:t>
            </a:r>
            <a:endParaRPr lang="en-US" altLang="zh-CN" b="1" dirty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接下来将针对</a:t>
            </a:r>
            <a:r>
              <a:rPr lang="en-US" altLang="zh-CN" b="1" dirty="0" err="1" smtClean="0">
                <a:latin typeface="PingFang SC" charset="-122"/>
                <a:ea typeface="PingFang SC" charset="-122"/>
                <a:cs typeface="PingFang SC" charset="-122"/>
              </a:rPr>
              <a:t>pytest</a:t>
            </a:r>
            <a:r>
              <a:rPr lang="zh-CN" altLang="en-US" b="1" dirty="0" smtClean="0">
                <a:latin typeface="PingFang SC" charset="-122"/>
                <a:ea typeface="PingFang SC" charset="-122"/>
                <a:cs typeface="PingFang SC" charset="-122"/>
              </a:rPr>
              <a:t>讲解如何编写单元测试</a:t>
            </a:r>
            <a:endParaRPr lang="en-US" altLang="zh-CN" b="1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9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pycharm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pytest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官方文档：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docs.pytest.org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en</a:t>
            </a:r>
            <a:r>
              <a:rPr kumimoji="1" lang="en-US" altLang="zh-CN" dirty="0"/>
              <a:t>/latest/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开始之前，我们先将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pycharm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简单配置一下：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打开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pycharm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-&gt;preferences-&gt;python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integrated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tools</a:t>
            </a: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将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default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test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runner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改为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py.test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保存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4" y="2985960"/>
            <a:ext cx="5583766" cy="30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根目录添加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setup.cfg.tpl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配置模板文件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[aliases]</a:t>
            </a:r>
            <a:br>
              <a:rPr lang="en-US" altLang="zh-CN" dirty="0"/>
            </a:br>
            <a:r>
              <a:rPr lang="en-US" altLang="zh-CN" dirty="0"/>
              <a:t>test=</a:t>
            </a:r>
            <a:r>
              <a:rPr lang="en-US" altLang="zh-CN" dirty="0" err="1"/>
              <a:t>pytest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[</a:t>
            </a:r>
            <a:r>
              <a:rPr lang="en-US" altLang="zh-CN" dirty="0" err="1"/>
              <a:t>tool:pytest</a:t>
            </a:r>
            <a:r>
              <a:rPr lang="en-US" altLang="zh-CN" dirty="0" smtClean="0"/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addopts</a:t>
            </a:r>
            <a:r>
              <a:rPr lang="en-US" altLang="zh-CN" dirty="0"/>
              <a:t> = --</a:t>
            </a:r>
            <a:r>
              <a:rPr lang="en-US" altLang="zh-CN" dirty="0" err="1"/>
              <a:t>rootdir</a:t>
            </a:r>
            <a:r>
              <a:rPr lang="en-US" altLang="zh-CN" dirty="0"/>
              <a:t>=${</a:t>
            </a:r>
            <a:r>
              <a:rPr lang="en-US" altLang="zh-CN" dirty="0" err="1"/>
              <a:t>pwd</a:t>
            </a:r>
            <a:r>
              <a:rPr lang="en-US" altLang="zh-CN" dirty="0"/>
              <a:t>}/tests --</a:t>
            </a:r>
            <a:r>
              <a:rPr lang="en-US" altLang="zh-CN" dirty="0" err="1"/>
              <a:t>cov</a:t>
            </a:r>
            <a:r>
              <a:rPr lang="en-US" altLang="zh-CN" dirty="0"/>
              <a:t>-report=html:${</a:t>
            </a:r>
            <a:r>
              <a:rPr lang="en-US" altLang="zh-CN" dirty="0" err="1"/>
              <a:t>pwd</a:t>
            </a:r>
            <a:r>
              <a:rPr lang="en-US" altLang="zh-CN" dirty="0"/>
              <a:t>}/</a:t>
            </a:r>
            <a:r>
              <a:rPr lang="en-US" altLang="zh-CN" dirty="0" err="1"/>
              <a:t>htmlcov</a:t>
            </a:r>
            <a:r>
              <a:rPr lang="en-US" altLang="zh-CN" dirty="0"/>
              <a:t> --</a:t>
            </a:r>
            <a:r>
              <a:rPr lang="en-US" altLang="zh-CN" dirty="0" err="1"/>
              <a:t>cov</a:t>
            </a:r>
            <a:r>
              <a:rPr lang="en-US" altLang="zh-CN" dirty="0"/>
              <a:t>-branch --</a:t>
            </a:r>
            <a:r>
              <a:rPr lang="en-US" altLang="zh-CN" dirty="0" err="1"/>
              <a:t>cov</a:t>
            </a:r>
            <a:r>
              <a:rPr lang="en-US" altLang="zh-CN" dirty="0"/>
              <a:t>=${</a:t>
            </a:r>
            <a:r>
              <a:rPr lang="en-US" altLang="zh-CN" dirty="0" err="1"/>
              <a:t>pwd</a:t>
            </a:r>
            <a:r>
              <a:rPr lang="en-US" altLang="zh-CN" dirty="0"/>
              <a:t>}/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/emperor </a:t>
            </a:r>
            <a:r>
              <a:rPr lang="en-US" altLang="zh-CN" dirty="0"/>
              <a:t>-</a:t>
            </a:r>
            <a:r>
              <a:rPr lang="en-US" altLang="zh-CN" dirty="0" err="1"/>
              <a:t>vv</a:t>
            </a:r>
            <a:r>
              <a:rPr lang="en-US" altLang="zh-CN" dirty="0"/>
              <a:t> --disable-warnings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1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修改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setup.py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增加以下代码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B2"/>
                </a:solidFill>
              </a:rPr>
              <a:t>@</a:t>
            </a:r>
            <a:r>
              <a:rPr lang="en-US" altLang="zh-CN" dirty="0" err="1">
                <a:solidFill>
                  <a:srgbClr val="0000B2"/>
                </a:solidFill>
              </a:rPr>
              <a:t>contextmanager</a:t>
            </a:r>
            <a:r>
              <a:rPr lang="en-US" altLang="zh-CN" dirty="0">
                <a:solidFill>
                  <a:srgbClr val="0000B2"/>
                </a:solidFill>
              </a:rPr>
              <a:t/>
            </a:r>
            <a:br>
              <a:rPr lang="en-US" altLang="zh-CN" dirty="0">
                <a:solidFill>
                  <a:srgbClr val="0000B2"/>
                </a:solidFill>
              </a:rPr>
            </a:br>
            <a:r>
              <a:rPr lang="en-US" altLang="zh-CN" b="1" dirty="0" err="1">
                <a:solidFill>
                  <a:srgbClr val="000080"/>
                </a:solidFill>
              </a:rPr>
              <a:t>def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dirty="0" err="1"/>
              <a:t>cfg_manage</a:t>
            </a:r>
            <a:r>
              <a:rPr lang="en-US" altLang="zh-CN" dirty="0"/>
              <a:t>(</a:t>
            </a:r>
            <a:r>
              <a:rPr lang="en-US" altLang="zh-CN" dirty="0" err="1"/>
              <a:t>cfg_tpl_filename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if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cfg_tpl_filename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cfg_file_tpl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00080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cfg_tpl_filename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buffer = </a:t>
            </a:r>
            <a:r>
              <a:rPr lang="en-US" altLang="zh-CN" dirty="0" err="1"/>
              <a:t>cfg_file_tpl.read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try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>
                <a:solidFill>
                  <a:srgbClr val="000080"/>
                </a:solidFill>
              </a:rPr>
              <a:t>with </a:t>
            </a:r>
            <a:r>
              <a:rPr lang="en-US" altLang="zh-CN" dirty="0">
                <a:solidFill>
                  <a:srgbClr val="000080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 err="1"/>
              <a:t>cfg_tpl_filename.rstrip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".</a:t>
            </a:r>
            <a:r>
              <a:rPr lang="en-US" altLang="zh-CN" b="1" dirty="0" err="1">
                <a:solidFill>
                  <a:srgbClr val="008000"/>
                </a:solidFill>
              </a:rPr>
              <a:t>tpl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), </a:t>
            </a:r>
            <a:r>
              <a:rPr lang="en-US" altLang="zh-CN" b="1" dirty="0">
                <a:solidFill>
                  <a:srgbClr val="008000"/>
                </a:solidFill>
              </a:rPr>
              <a:t>"w"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000080"/>
                </a:solidFill>
              </a:rPr>
              <a:t>as </a:t>
            </a:r>
            <a:r>
              <a:rPr lang="en-US" altLang="zh-CN" dirty="0" err="1"/>
              <a:t>cfg_file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cfg_file.write</a:t>
            </a:r>
            <a:r>
              <a:rPr lang="en-US" altLang="zh-CN" dirty="0"/>
              <a:t>(</a:t>
            </a:r>
            <a:r>
              <a:rPr lang="en-US" altLang="zh-CN" dirty="0" err="1"/>
              <a:t>string.Template</a:t>
            </a:r>
            <a:r>
              <a:rPr lang="en-US" altLang="zh-CN" dirty="0"/>
              <a:t>(buffer).substitute(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dirty="0" err="1">
                <a:solidFill>
                  <a:srgbClr val="660099"/>
                </a:solidFill>
              </a:rPr>
              <a:t>pwd</a:t>
            </a:r>
            <a:r>
              <a:rPr lang="en-US" altLang="zh-CN" dirty="0"/>
              <a:t>=</a:t>
            </a:r>
            <a:r>
              <a:rPr lang="en-US" altLang="zh-CN" dirty="0" err="1"/>
              <a:t>os.path.abspath</a:t>
            </a:r>
            <a:r>
              <a:rPr lang="en-US" altLang="zh-CN" dirty="0"/>
              <a:t>(</a:t>
            </a:r>
            <a:r>
              <a:rPr lang="en-US" altLang="zh-CN" dirty="0" err="1"/>
              <a:t>os.path.dirname</a:t>
            </a:r>
            <a:r>
              <a:rPr lang="en-US" altLang="zh-CN" dirty="0"/>
              <a:t>(__file__))))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>
                <a:solidFill>
                  <a:srgbClr val="000080"/>
                </a:solidFill>
              </a:rPr>
              <a:t>yield</a:t>
            </a:r>
            <a:br>
              <a:rPr lang="en-US" altLang="zh-CN" b="1" dirty="0">
                <a:solidFill>
                  <a:srgbClr val="000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        finally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cfg_file_tpl.close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yield</a:t>
            </a:r>
            <a:br>
              <a:rPr lang="en-US" altLang="zh-CN" b="1" dirty="0">
                <a:solidFill>
                  <a:srgbClr val="000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/>
            </a:r>
            <a:br>
              <a:rPr lang="en-US" altLang="zh-CN" b="1" dirty="0">
                <a:solidFill>
                  <a:srgbClr val="000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/>
            </a:r>
            <a:br>
              <a:rPr lang="en-US" altLang="zh-CN" b="1" dirty="0">
                <a:solidFill>
                  <a:srgbClr val="000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with </a:t>
            </a:r>
            <a:r>
              <a:rPr lang="en-US" altLang="zh-CN" dirty="0" err="1"/>
              <a:t>cfg_manage</a:t>
            </a:r>
            <a:r>
              <a:rPr lang="en-US" altLang="zh-CN" dirty="0"/>
              <a:t>(__</a:t>
            </a:r>
            <a:r>
              <a:rPr lang="en-US" altLang="zh-CN" dirty="0" err="1"/>
              <a:t>file__.replace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".</a:t>
            </a:r>
            <a:r>
              <a:rPr lang="en-US" altLang="zh-CN" b="1" dirty="0" err="1">
                <a:solidFill>
                  <a:srgbClr val="008000"/>
                </a:solidFill>
              </a:rPr>
              <a:t>py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8000"/>
                </a:solidFill>
              </a:rPr>
              <a:t>".</a:t>
            </a:r>
            <a:r>
              <a:rPr lang="en-US" altLang="zh-CN" b="1" dirty="0" err="1">
                <a:solidFill>
                  <a:srgbClr val="008000"/>
                </a:solidFill>
              </a:rPr>
              <a:t>cfg.tpl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)):</a:t>
            </a:r>
            <a:br>
              <a:rPr lang="en-US" altLang="zh-CN" dirty="0"/>
            </a:br>
            <a:r>
              <a:rPr lang="en-US" altLang="zh-CN" dirty="0"/>
              <a:t>    setup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660099"/>
                </a:solidFill>
              </a:rPr>
              <a:t>        </a:t>
            </a:r>
            <a:r>
              <a:rPr lang="en-US" altLang="zh-CN" dirty="0" err="1" smtClean="0">
                <a:solidFill>
                  <a:srgbClr val="660099"/>
                </a:solidFill>
              </a:rPr>
              <a:t>setup_requires</a:t>
            </a:r>
            <a:r>
              <a:rPr lang="en-US" altLang="zh-CN" dirty="0" smtClean="0"/>
              <a:t>=[</a:t>
            </a:r>
            <a:r>
              <a:rPr lang="en-US" altLang="zh-CN" b="1" dirty="0" smtClean="0">
                <a:solidFill>
                  <a:srgbClr val="008000"/>
                </a:solidFill>
              </a:rPr>
              <a:t>“</a:t>
            </a:r>
            <a:r>
              <a:rPr lang="en-US" altLang="zh-CN" b="1" dirty="0" err="1" smtClean="0">
                <a:solidFill>
                  <a:srgbClr val="008000"/>
                </a:solidFill>
              </a:rPr>
              <a:t>pytest</a:t>
            </a:r>
            <a:r>
              <a:rPr lang="en-US" altLang="zh-CN" b="1" dirty="0" smtClean="0">
                <a:solidFill>
                  <a:srgbClr val="008000"/>
                </a:solidFill>
              </a:rPr>
              <a:t>-runner”</a:t>
            </a:r>
            <a:r>
              <a:rPr lang="en-US" altLang="zh-CN" dirty="0" smtClean="0"/>
              <a:t>],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        </a:t>
            </a:r>
            <a:r>
              <a:rPr lang="en-US" altLang="zh-CN" dirty="0" err="1" smtClean="0">
                <a:solidFill>
                  <a:srgbClr val="660099"/>
                </a:solidFill>
              </a:rPr>
              <a:t>tests_require</a:t>
            </a:r>
            <a:r>
              <a:rPr lang="en-US" altLang="zh-CN" dirty="0"/>
              <a:t>=[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pytest-apistellar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pytest-cov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mr-IN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0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test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根目录下创建</a:t>
            </a:r>
            <a:r>
              <a:rPr kumimoji="1"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conftest.py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60501"/>
            <a:ext cx="8596668" cy="4580862"/>
          </a:xfrm>
        </p:spPr>
        <p:txBody>
          <a:bodyPr/>
          <a:lstStyle/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这里可以定义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fixtures</a:t>
            </a:r>
          </a:p>
          <a:p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必须创建这个文件，否则在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tests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目录下创建的一些模块无法被导入。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2235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919</Words>
  <Application>Microsoft Macintosh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Mangal</vt:lpstr>
      <vt:lpstr>Microsoft YaHei</vt:lpstr>
      <vt:lpstr>PingFang SC</vt:lpstr>
      <vt:lpstr>Trebuchet MS</vt:lpstr>
      <vt:lpstr>Wingdings 3</vt:lpstr>
      <vt:lpstr>方正姚体</vt:lpstr>
      <vt:lpstr>华文新魏</vt:lpstr>
      <vt:lpstr>Arial</vt:lpstr>
      <vt:lpstr>平面</vt:lpstr>
      <vt:lpstr>python单元测试最佳实践</vt:lpstr>
      <vt:lpstr>什么叫单元测试</vt:lpstr>
      <vt:lpstr>单元测试的作用</vt:lpstr>
      <vt:lpstr>测试的常用规则</vt:lpstr>
      <vt:lpstr>python单元测试框架有哪些</vt:lpstr>
      <vt:lpstr>配置pycharm</vt:lpstr>
      <vt:lpstr>根目录添加setup.cfg.tpl配置模板文件</vt:lpstr>
      <vt:lpstr>修改setup.py,增加以下代码</vt:lpstr>
      <vt:lpstr>在test根目录下创建conftest.py</vt:lpstr>
      <vt:lpstr>单元测试编写</vt:lpstr>
      <vt:lpstr>运行单元测试</vt:lpstr>
      <vt:lpstr>使用pytest-apistellar mock数据</vt:lpstr>
      <vt:lpstr>编写带有mock的单元测试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python单元测试最佳实践</dc:title>
  <dc:creator>Microsoft Office 用户</dc:creator>
  <cp:lastModifiedBy>Microsoft Office 用户</cp:lastModifiedBy>
  <cp:revision>8</cp:revision>
  <dcterms:created xsi:type="dcterms:W3CDTF">2018-10-22T06:56:12Z</dcterms:created>
  <dcterms:modified xsi:type="dcterms:W3CDTF">2018-10-22T08:24:30Z</dcterms:modified>
</cp:coreProperties>
</file>