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6"/>
            <a:ext cx="7886712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肺癌组织中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mRNA</a:t>
            </a:r>
            <a:r>
              <a:rPr lang="zh-CN" altLang="en-US" dirty="0"/>
              <a:t>的表达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A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962694" y="1095703"/>
            <a:ext cx="3181306" cy="26010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0121" y="3749337"/>
            <a:ext cx="336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说明：有</a:t>
            </a:r>
            <a:r>
              <a:rPr lang="en-US" altLang="zh-CN" sz="1400" dirty="0"/>
              <a:t>5</a:t>
            </a:r>
            <a:r>
              <a:rPr lang="zh-CN" altLang="en-US" sz="1400" dirty="0"/>
              <a:t>对表达是上调，</a:t>
            </a:r>
            <a:r>
              <a:rPr lang="en-US" altLang="zh-CN" sz="1400" dirty="0"/>
              <a:t>33</a:t>
            </a:r>
            <a:r>
              <a:rPr lang="zh-CN" altLang="en-US" sz="1400" dirty="0"/>
              <a:t>对表达下调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" y="1187143"/>
            <a:ext cx="2630781" cy="2607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315" y="911037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denocarcinoma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68" y="1117477"/>
            <a:ext cx="2659953" cy="2677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61352" y="911037"/>
            <a:ext cx="2579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quamous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cell carcinoma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49" y="4076700"/>
            <a:ext cx="2458589" cy="25267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8" y="4056308"/>
            <a:ext cx="2498399" cy="2547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267287"/>
            <a:ext cx="9174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Epigenetic silencing of 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CA3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potential tumor suppressor gene associated with lung cancer</a:t>
            </a:r>
          </a:p>
        </p:txBody>
      </p:sp>
      <p:sp>
        <p:nvSpPr>
          <p:cNvPr id="14" name="文本框 4"/>
          <p:cNvSpPr txBox="1"/>
          <p:nvPr/>
        </p:nvSpPr>
        <p:spPr>
          <a:xfrm>
            <a:off x="5559438" y="5494317"/>
            <a:ext cx="3360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结论：肺癌组织中</a:t>
            </a:r>
            <a:r>
              <a:rPr lang="en-US" altLang="zh-CN" sz="1400" dirty="0" smtClean="0"/>
              <a:t>CA3</a:t>
            </a:r>
            <a:r>
              <a:rPr lang="zh-CN" altLang="en-US" sz="1400" dirty="0" smtClean="0"/>
              <a:t>启动子区高甲基化导致其低表达，***是否和某些临床表型相关？？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610235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395" y="6015990"/>
            <a:ext cx="7886700" cy="394335"/>
          </a:xfrm>
        </p:spPr>
        <p:txBody>
          <a:bodyPr>
            <a:normAutofit fontScale="85000" lnSpcReduction="10000"/>
          </a:bodyPr>
          <a:lstStyle/>
          <a:p>
            <a:endParaRPr lang="zh-CN" altLang="en-US"/>
          </a:p>
        </p:txBody>
      </p:sp>
      <p:pic>
        <p:nvPicPr>
          <p:cNvPr id="5" name="图片 4" descr="ABCA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1345" y="1506855"/>
            <a:ext cx="3613150" cy="2683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6210" y="2007870"/>
            <a:ext cx="386143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说明：</a:t>
            </a:r>
            <a:r>
              <a:rPr lang="en-US" altLang="zh-CN"/>
              <a:t>4</a:t>
            </a:r>
            <a:r>
              <a:rPr lang="zh-CN" altLang="en-US"/>
              <a:t>对表达上调，</a:t>
            </a:r>
            <a:r>
              <a:rPr lang="en-US" altLang="zh-CN"/>
              <a:t>31</a:t>
            </a:r>
            <a:r>
              <a:rPr lang="zh-CN" altLang="en-US"/>
              <a:t>对表达下调，</a:t>
            </a:r>
            <a:r>
              <a:rPr lang="en-US" altLang="zh-CN"/>
              <a:t>3</a:t>
            </a:r>
            <a:r>
              <a:rPr lang="zh-CN" altLang="en-US"/>
              <a:t>对表达差异不明显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Paired t test data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92810" y="1762125"/>
            <a:ext cx="3686810" cy="2683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2925" y="2551430"/>
            <a:ext cx="36887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说明：</a:t>
            </a:r>
            <a:r>
              <a:rPr lang="en-US" altLang="zh-CN">
                <a:sym typeface="+mn-ea"/>
              </a:rPr>
              <a:t>14</a:t>
            </a:r>
            <a:r>
              <a:rPr lang="zh-CN" altLang="en-US">
                <a:sym typeface="+mn-ea"/>
              </a:rPr>
              <a:t>对表达上调，</a:t>
            </a:r>
            <a:r>
              <a:rPr lang="en-US" altLang="zh-CN"/>
              <a:t>5</a:t>
            </a:r>
            <a:r>
              <a:rPr lang="zh-CN" altLang="en-US"/>
              <a:t>对表达差异不明显，</a:t>
            </a:r>
            <a:r>
              <a:rPr lang="en-US" altLang="zh-CN">
                <a:sym typeface="+mn-ea"/>
              </a:rPr>
              <a:t>19</a:t>
            </a:r>
            <a:r>
              <a:rPr lang="zh-CN" altLang="en-US">
                <a:sym typeface="+mn-ea"/>
              </a:rPr>
              <a:t>对表达下调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肺癌组织中3个mRNA的表达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zhaodunmei</dc:creator>
  <cp:lastModifiedBy>Shicheng Guo</cp:lastModifiedBy>
  <cp:revision>14</cp:revision>
  <dcterms:created xsi:type="dcterms:W3CDTF">2016-01-05T08:20:29Z</dcterms:created>
  <dcterms:modified xsi:type="dcterms:W3CDTF">2016-01-06T03:00:19Z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