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9A02D-4EEE-4338-AEA7-136E5108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ACFB89-53BD-4829-9021-3C91800C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2183F-860B-49A6-A344-045E08E7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B1875-94DB-4C81-BEFE-4BCF6A7C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312AA-6E37-423C-A98A-E550889F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B931-C729-4AAA-8077-2EE4B5E7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4DED5-391D-4A70-8C1B-6641EC0E5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6095-82A6-4765-B081-CFF63C69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C155-265C-46C0-B7D9-456772C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9BAC0-5DEE-40D6-B968-E2BDC08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4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C1FE50-CBDE-4361-8C80-3EB63194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373EB-616B-41DD-B340-8D2E95DC0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2E39-421D-4172-8DE5-A4484013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A306C-D338-492E-9090-B2C74374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1C7B2-8117-4B86-9265-AA4BA195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2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128F3-5519-48AF-AA6E-4855E27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E8CF6-7973-4BE0-ADC0-F74F4CD8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0277D-CE28-4CC7-A578-5471FE61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5684A-9A59-4B3C-B2D2-EE62178D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49CA2-B5C9-481A-B584-5E260505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8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4607-88FC-40D3-9ABD-F07F241D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8BEBB-629D-4C18-8C33-A773CDA2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0B3B9-4FFA-4176-A0FA-D485134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10D5F-C046-4F9D-9BB2-65D839A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2B302-A676-4CB5-82C1-197D43B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8C51-2F33-4BE2-AAC2-BD253B12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16403-502A-43DB-87D1-B4983ABF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237C8-2987-4E6E-8B1F-09BDDA10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A943A-509C-48BB-A1BA-6CD22415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99779-BE2B-4494-AA7E-B337D4E6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853BC-C52C-4A14-9E84-0D83D98C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0602E-4F43-48AB-8DFD-2091D62F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4623E-E1EE-42D8-9DAA-6C90501A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60FA6-6D37-4055-8CE8-AB4FCE5D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6E812-92E3-465D-AF25-A3A7AE11B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A7EAC6-3399-4805-B78F-3EAC61651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5F5D0-CBA0-45E0-8F84-98B35BAE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9EEF1-103A-419C-AC2F-6D4266F1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5D8BF6-18E4-4B30-913C-F7E79F38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0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1625-7585-442B-9445-72EA1C59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224B5-FCA6-4F5D-A621-616873AF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687CB-89C9-4A52-8440-34A77BA2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08424C-EB65-4A5D-9E4A-EFF1B324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8D53F-D13A-4500-9576-9AC0FCEA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2CFBE-EB06-4982-8A9D-0120C52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940D8-A4EC-484C-9336-4F7EA02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2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7D2E-84E6-4B3B-9EA6-6E51F4BE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08245-6B70-4A47-85AA-52358D71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3EC79-5439-421F-916C-4FC3305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FF921-9336-4B86-BF08-41BEC882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5E25A-BEDE-4EDC-8DE8-FA18E34A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66DF-E2C1-4504-AF30-4B5F467E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6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E8C7-1EAB-4760-BBB0-8FE438F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22AD5-8A61-4F14-B37B-FD03B4FE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4D845-F8A0-430B-A340-52DDE9E5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A8F48-1E65-4C33-910B-CF7154D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4E3A5-ABC2-46DC-8510-EF926101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FE0B2-2E52-4D27-957D-C2C97773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90C34-7417-4314-B0CE-AB2CED92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B95BA-793F-491A-BCF0-5E311F3F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102B0-67AC-4D1B-8F35-2B7C821A8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D417-37C6-474C-B04E-52B4E4339661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16BEA-E123-4504-ADF4-FEB746D8B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7B997-82D6-4C56-9A2E-CFD5BB088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645E-FB17-4ABE-BED8-911A2B570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CF59E1-DE63-4183-A1DD-31DB36F528B9}"/>
              </a:ext>
            </a:extLst>
          </p:cNvPr>
          <p:cNvSpPr/>
          <p:nvPr/>
        </p:nvSpPr>
        <p:spPr>
          <a:xfrm>
            <a:off x="503996" y="1993322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A:OS=76Mon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052D7-5083-44FE-84FB-E31D56C3A6C7}"/>
              </a:ext>
            </a:extLst>
          </p:cNvPr>
          <p:cNvSpPr/>
          <p:nvPr/>
        </p:nvSpPr>
        <p:spPr>
          <a:xfrm>
            <a:off x="3246457" y="1947118"/>
            <a:ext cx="1745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C: OS=26Mon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FA5E0-77FE-416F-A3F0-D39108920E2D}"/>
              </a:ext>
            </a:extLst>
          </p:cNvPr>
          <p:cNvSpPr/>
          <p:nvPr/>
        </p:nvSpPr>
        <p:spPr>
          <a:xfrm>
            <a:off x="6128007" y="1977407"/>
            <a:ext cx="1608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E: OS=15Mon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3261E7-5B8F-49D6-8A29-C03904C22BB3}"/>
              </a:ext>
            </a:extLst>
          </p:cNvPr>
          <p:cNvSpPr/>
          <p:nvPr/>
        </p:nvSpPr>
        <p:spPr>
          <a:xfrm>
            <a:off x="8734425" y="1981201"/>
            <a:ext cx="1672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F: OS=64Mon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C76CF0-F50E-4A77-8847-427111C25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"/>
          <a:stretch/>
        </p:blipFill>
        <p:spPr>
          <a:xfrm>
            <a:off x="0" y="-1905"/>
            <a:ext cx="2725227" cy="20962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D88800-3ED8-4DF4-84F9-5624BB655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3" b="-1"/>
          <a:stretch/>
        </p:blipFill>
        <p:spPr>
          <a:xfrm>
            <a:off x="2704810" y="-1906"/>
            <a:ext cx="2792111" cy="19450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244EE4-3FA2-4A35-8739-C5B0F589F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"/>
          <a:stretch/>
        </p:blipFill>
        <p:spPr>
          <a:xfrm>
            <a:off x="5468346" y="-1907"/>
            <a:ext cx="2795005" cy="20772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8C7CCC-A40F-40D2-9148-D550FB69C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72" y="-1904"/>
            <a:ext cx="2750854" cy="2090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BA0B20-0BA2-4264-B2CD-3B5F999B5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03661"/>
            <a:ext cx="2638271" cy="197548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9C145A9-65B8-4DBD-91F0-459B0E1F8EAD}"/>
              </a:ext>
            </a:extLst>
          </p:cNvPr>
          <p:cNvSpPr/>
          <p:nvPr/>
        </p:nvSpPr>
        <p:spPr>
          <a:xfrm>
            <a:off x="464116" y="4169529"/>
            <a:ext cx="170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G: OS=40Mon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7BD91C-C177-428D-9BEF-51EFF6363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702" y="2332236"/>
            <a:ext cx="2635936" cy="18940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259F52B-709D-4E12-BA30-A455377CF972}"/>
              </a:ext>
            </a:extLst>
          </p:cNvPr>
          <p:cNvSpPr/>
          <p:nvPr/>
        </p:nvSpPr>
        <p:spPr>
          <a:xfrm>
            <a:off x="3251265" y="4199045"/>
            <a:ext cx="1734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H: OS=16Mon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B821E45-42FD-4675-A70C-FAAB9AE32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7999" y="2278680"/>
            <a:ext cx="2725227" cy="20004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669486A-0AF2-4A74-9ABB-3D4D0626A4E3}"/>
              </a:ext>
            </a:extLst>
          </p:cNvPr>
          <p:cNvSpPr/>
          <p:nvPr/>
        </p:nvSpPr>
        <p:spPr>
          <a:xfrm>
            <a:off x="8781640" y="4234006"/>
            <a:ext cx="1672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J: OS=38Mon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AD3BFE-A2F2-4732-A47C-50F15CF78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36" y="4488459"/>
            <a:ext cx="2733792" cy="20004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54BC9CD-FC8F-46D0-B619-68EBD59355F3}"/>
              </a:ext>
            </a:extLst>
          </p:cNvPr>
          <p:cNvSpPr/>
          <p:nvPr/>
        </p:nvSpPr>
        <p:spPr>
          <a:xfrm>
            <a:off x="496321" y="6465850"/>
            <a:ext cx="1718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K: OS=50Mon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F57916-7EB6-4000-9E68-A798F47EA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2756" y="4520209"/>
            <a:ext cx="2635936" cy="194396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F08AAF4-5632-4C11-8B24-745131FFC3D7}"/>
              </a:ext>
            </a:extLst>
          </p:cNvPr>
          <p:cNvSpPr/>
          <p:nvPr/>
        </p:nvSpPr>
        <p:spPr>
          <a:xfrm>
            <a:off x="3154943" y="6413378"/>
            <a:ext cx="1718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M:OS=19Mon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225349-8D9F-4FA7-8F28-589FA81AC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5065" y="4527949"/>
            <a:ext cx="2635936" cy="197958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00EE40B-CE80-4510-BC26-3FC21EB3FD11}"/>
              </a:ext>
            </a:extLst>
          </p:cNvPr>
          <p:cNvSpPr/>
          <p:nvPr/>
        </p:nvSpPr>
        <p:spPr>
          <a:xfrm>
            <a:off x="5846872" y="6466897"/>
            <a:ext cx="185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O: OS=39Mon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F4854C6-C7B2-41A2-9921-F123EDFE66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5779" y="2236550"/>
            <a:ext cx="2725227" cy="204913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C55F3A-9B53-4421-B08C-14FE9964B4DA}"/>
              </a:ext>
            </a:extLst>
          </p:cNvPr>
          <p:cNvSpPr/>
          <p:nvPr/>
        </p:nvSpPr>
        <p:spPr>
          <a:xfrm>
            <a:off x="6036185" y="4222152"/>
            <a:ext cx="185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I: OS=56Mon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E04BA7F-5490-4846-8CA4-3E3223951A68}"/>
              </a:ext>
            </a:extLst>
          </p:cNvPr>
          <p:cNvSpPr/>
          <p:nvPr/>
        </p:nvSpPr>
        <p:spPr>
          <a:xfrm>
            <a:off x="8161005" y="4808829"/>
            <a:ext cx="3900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1</a:t>
            </a:r>
            <a:r>
              <a:rPr lang="zh-CN" altLang="en-US" dirty="0"/>
              <a:t>、一共</a:t>
            </a:r>
            <a:r>
              <a:rPr lang="en-US" altLang="zh-CN" dirty="0"/>
              <a:t>13</a:t>
            </a:r>
            <a:r>
              <a:rPr lang="zh-CN" altLang="en-US" dirty="0"/>
              <a:t>个患者，但是患者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L</a:t>
            </a:r>
            <a:r>
              <a:rPr lang="zh-CN" altLang="en-US" dirty="0"/>
              <a:t>的图画出来有问题，所以舍弃了。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、除了患者</a:t>
            </a:r>
            <a:r>
              <a:rPr lang="en-US" altLang="zh-CN" dirty="0"/>
              <a:t>E</a:t>
            </a:r>
            <a:r>
              <a:rPr lang="zh-CN" altLang="en-US" dirty="0"/>
              <a:t>的原发灶和转移灶的克隆形成相差很大以外，其他患者的原发灶和转移灶都有不少共有克隆，所以我没有进行分类。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366013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zhouxiaoyu</dc:creator>
  <cp:lastModifiedBy>zhouxiaoyu</cp:lastModifiedBy>
  <cp:revision>1</cp:revision>
  <dcterms:created xsi:type="dcterms:W3CDTF">2019-07-10T01:14:07Z</dcterms:created>
  <dcterms:modified xsi:type="dcterms:W3CDTF">2019-07-10T01:14:18Z</dcterms:modified>
</cp:coreProperties>
</file>