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70" r:id="rId4"/>
    <p:sldId id="258" r:id="rId5"/>
    <p:sldId id="262" r:id="rId6"/>
    <p:sldId id="264" r:id="rId7"/>
    <p:sldId id="268" r:id="rId8"/>
    <p:sldId id="265" r:id="rId9"/>
    <p:sldId id="266" r:id="rId10"/>
    <p:sldId id="267" r:id="rId11"/>
    <p:sldId id="263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18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B4E7A-79C1-4BD5-A773-CD886DA264A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D333-02A7-4BEE-A1B6-B7B72B1A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b.embopress.org/content/12/7/87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9/02/18/breast-cancer-classification-with-keras-and-deep-learn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http://msb.embopress.org/content/12/7/878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D333-02A7-4BEE-A1B6-B7B72B1A64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https://www.pyimagesearch.com/2019/02/18/breast-cancer-classification-with-keras-and-deep-learning/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D333-02A7-4BEE-A1B6-B7B72B1A6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279" y="2460195"/>
            <a:ext cx="11517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Deep Learning Prediction of Chemotherapy Response using Multi-Omics Features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1736" y="4581525"/>
            <a:ext cx="8229600" cy="1802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Shicheng 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Guo</a:t>
            </a:r>
          </a:p>
          <a:p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Center for Precision  Medicine Research</a:t>
            </a: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Marshfield Clinic Research Institute</a:t>
            </a:r>
          </a:p>
          <a:p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15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/10/2019</a:t>
            </a:r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45197"/>
            <a:ext cx="2756071" cy="131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08" y="131592"/>
            <a:ext cx="4772026" cy="12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yimagesearch.com/wp-content/uploads/2019/02/breast_cancer_classification_data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793615"/>
            <a:ext cx="6934200" cy="30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17600" y="0"/>
            <a:ext cx="1071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cancer classification with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Deep Learning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 descr="https://www.pyimagesearch.com/wp-content/uploads/2019/02/breast_cancer_classification_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" y="3942556"/>
            <a:ext cx="3361317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3833812"/>
            <a:ext cx="4032250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6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0" y="2257420"/>
            <a:ext cx="1620103" cy="2095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64" y="2257420"/>
            <a:ext cx="1699688" cy="21246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470495" y="676272"/>
            <a:ext cx="5422366" cy="714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Acknowledgements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7557" y="4427074"/>
            <a:ext cx="1921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Momiao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  <a:p>
            <a:r>
              <a:rPr lang="en-US" dirty="0" smtClean="0"/>
              <a:t>University of </a:t>
            </a:r>
            <a:r>
              <a:rPr lang="en-US" dirty="0" smtClean="0"/>
              <a:t>Texas</a:t>
            </a:r>
          </a:p>
          <a:p>
            <a:r>
              <a:rPr lang="en-US" dirty="0" smtClean="0"/>
              <a:t>Houston, TX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2364" y="4435703"/>
            <a:ext cx="1932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 Steven Schrodi</a:t>
            </a:r>
            <a:endParaRPr lang="en-US" dirty="0"/>
          </a:p>
          <a:p>
            <a:r>
              <a:rPr lang="en-US" dirty="0" smtClean="0"/>
              <a:t>MCRI</a:t>
            </a:r>
          </a:p>
          <a:p>
            <a:r>
              <a:rPr lang="en-US" dirty="0" smtClean="0"/>
              <a:t>Marshfield, WI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257419"/>
            <a:ext cx="1676266" cy="209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0584" y="4435703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Dr. Fereshteh Bashiri</a:t>
            </a:r>
          </a:p>
          <a:p>
            <a:pPr fontAlgn="base"/>
            <a:r>
              <a:rPr lang="en-US" dirty="0"/>
              <a:t>MCRI</a:t>
            </a:r>
          </a:p>
          <a:p>
            <a:pPr fontAlgn="base"/>
            <a:r>
              <a:rPr lang="en-US" dirty="0"/>
              <a:t>Marshfield, WI</a:t>
            </a:r>
          </a:p>
        </p:txBody>
      </p:sp>
    </p:spTree>
    <p:extLst>
      <p:ext uri="{BB962C8B-B14F-4D97-AF65-F5344CB8AC3E}">
        <p14:creationId xmlns:p14="http://schemas.microsoft.com/office/powerpoint/2010/main" val="19161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683474"/>
            <a:ext cx="9505951" cy="48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69631"/>
            <a:ext cx="8196263" cy="6345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64856"/>
            <a:ext cx="8196263" cy="63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76212"/>
            <a:ext cx="92011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465137"/>
            <a:ext cx="8715375" cy="138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2024062"/>
            <a:ext cx="8943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91958"/>
            <a:ext cx="7739756" cy="5280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094" y="290938"/>
            <a:ext cx="11792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 for machine learning in digital histological image analysis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8782" y="6642556"/>
            <a:ext cx="4519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 smtClean="0">
                <a:latin typeface="AdvTT94c8263f.I"/>
              </a:rPr>
              <a:t>D. Komura, S. Ishikawa / Computational and Structural Biotechnology Journal 16 (2018) 34</a:t>
            </a:r>
            <a:r>
              <a:rPr lang="en-US" sz="800" b="0" i="0" u="none" strike="noStrike" baseline="0" dirty="0" smtClean="0">
                <a:latin typeface="AdvTT94c8263f.I+20"/>
              </a:rPr>
              <a:t>–</a:t>
            </a:r>
            <a:r>
              <a:rPr lang="en-US" sz="800" b="0" i="0" u="none" strike="noStrike" baseline="0" dirty="0" smtClean="0">
                <a:latin typeface="AdvTT94c8263f.I"/>
              </a:rPr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37542"/>
            <a:ext cx="9696450" cy="4829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6850" y="386834"/>
            <a:ext cx="9781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Tumor detection and MSI prediction in H&amp;E histology</a:t>
            </a:r>
          </a:p>
        </p:txBody>
      </p:sp>
    </p:spTree>
    <p:extLst>
      <p:ext uri="{BB962C8B-B14F-4D97-AF65-F5344CB8AC3E}">
        <p14:creationId xmlns:p14="http://schemas.microsoft.com/office/powerpoint/2010/main" val="19182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34867"/>
            <a:ext cx="7853363" cy="5486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9420" y="377309"/>
            <a:ext cx="888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performance in an external validation set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0" y="73693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Python package for dealing with whole slide images (.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svs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) for machine learning, particularly for fast prototyping. Includes patch sampling and storing using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OpenSlide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. Patches may be stored in LMDB, HDF5 files, or to disk. It is highly recommended to fork and download this repository so that personal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customisations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can be made for your work. </a:t>
            </a:r>
            <a:endParaRPr lang="en-US" dirty="0"/>
          </a:p>
        </p:txBody>
      </p:sp>
      <p:pic>
        <p:nvPicPr>
          <p:cNvPr id="4098" name="Picture 2" descr="SVS 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37267"/>
            <a:ext cx="8902700" cy="43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ep learning 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5424"/>
            <a:ext cx="10191750" cy="5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8000" y="463034"/>
            <a:ext cx="8770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0" dirty="0" smtClean="0">
                <a:solidFill>
                  <a:srgbClr val="3D42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Deeper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</a:t>
            </a:r>
            <a:r>
              <a:rPr lang="en-US" sz="3200" i="0" dirty="0" smtClean="0">
                <a:solidFill>
                  <a:srgbClr val="3D42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  <a:endParaRPr lang="en-US" sz="3200" i="0" dirty="0">
              <a:solidFill>
                <a:srgbClr val="3D42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3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ep learning 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316037"/>
            <a:ext cx="10856302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6900" y="389235"/>
            <a:ext cx="850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 for computational biology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8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182</Words>
  <Application>Microsoft Office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Gothic Std B</vt:lpstr>
      <vt:lpstr>AdvTT94c8263f.I</vt:lpstr>
      <vt:lpstr>AdvTT94c8263f.I+20</vt:lpstr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31</cp:revision>
  <dcterms:created xsi:type="dcterms:W3CDTF">2019-06-06T16:59:01Z</dcterms:created>
  <dcterms:modified xsi:type="dcterms:W3CDTF">2019-06-08T01:25:11Z</dcterms:modified>
</cp:coreProperties>
</file>