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D83D-FEB9-4B7E-A05B-6E9C2E5B20A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86" y="533967"/>
            <a:ext cx="10837627" cy="2387600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957"/>
            <a:ext cx="9144000" cy="88603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Phenome-wide Association Study Maps Genetic Variation in Epigenetic Factors with Human Complex Disease</a:t>
            </a:r>
            <a:endParaRPr lang="en-US" sz="24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2709"/>
            <a:ext cx="9144000" cy="1655762"/>
          </a:xfrm>
        </p:spPr>
        <p:txBody>
          <a:bodyPr/>
          <a:lstStyle/>
          <a:p>
            <a:r>
              <a:rPr lang="en-US" dirty="0" smtClean="0"/>
              <a:t>Shicheng Guo</a:t>
            </a:r>
          </a:p>
          <a:p>
            <a:r>
              <a:rPr lang="en-US" dirty="0" smtClean="0"/>
              <a:t>Steven Schrodi</a:t>
            </a:r>
          </a:p>
          <a:p>
            <a:r>
              <a:rPr lang="en-US" dirty="0" smtClean="0"/>
              <a:t>Mark Craven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0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Heiti Std R</vt:lpstr>
      <vt:lpstr>Arial</vt:lpstr>
      <vt:lpstr>Calibri</vt:lpstr>
      <vt:lpstr>Calibri Light</vt:lpstr>
      <vt:lpstr>Office Theme</vt:lpstr>
      <vt:lpstr>PowerPoint Presentation</vt:lpstr>
      <vt:lpstr>Phenome-wide Association Study Maps Genetic Variation in Epigenetic Factors with Human Complex Disease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2018-10-26T01:52:28Z</dcterms:created>
  <dcterms:modified xsi:type="dcterms:W3CDTF">2018-10-26T01:53:20Z</dcterms:modified>
</cp:coreProperties>
</file>