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9" r:id="rId2"/>
    <p:sldId id="258" r:id="rId3"/>
    <p:sldId id="262" r:id="rId4"/>
    <p:sldId id="264" r:id="rId5"/>
    <p:sldId id="268" r:id="rId6"/>
    <p:sldId id="265" r:id="rId7"/>
    <p:sldId id="266" r:id="rId8"/>
    <p:sldId id="267" r:id="rId9"/>
    <p:sldId id="263" r:id="rId10"/>
    <p:sldId id="261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95" autoAdjust="0"/>
  </p:normalViewPr>
  <p:slideViewPr>
    <p:cSldViewPr snapToGrid="0">
      <p:cViewPr>
        <p:scale>
          <a:sx n="75" d="100"/>
          <a:sy n="75" d="100"/>
        </p:scale>
        <p:origin x="1896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B4E7A-79C1-4BD5-A773-CD886DA264A6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58D333-02A7-4BEE-A1B6-B7B72B1A6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10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sb.embopress.org/content/12/7/878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imagesearch.com/2019/02/18/breast-cancer-classification-with-keras-and-deep-learnin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http://msb.embopress.org/content/12/7/878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8D333-02A7-4BEE-A1B6-B7B72B1A64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60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https://www.pyimagesearch.com/2019/02/18/breast-cancer-classification-with-keras-and-deep-learning/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8D333-02A7-4BEE-A1B6-B7B72B1A64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69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A68F-EB36-4E60-A468-158AEC5EE186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AC3C-4883-4239-859F-4C106F038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7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A68F-EB36-4E60-A468-158AEC5EE186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AC3C-4883-4239-859F-4C106F038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A68F-EB36-4E60-A468-158AEC5EE186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AC3C-4883-4239-859F-4C106F038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A68F-EB36-4E60-A468-158AEC5EE186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AC3C-4883-4239-859F-4C106F038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99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A68F-EB36-4E60-A468-158AEC5EE186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AC3C-4883-4239-859F-4C106F038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69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A68F-EB36-4E60-A468-158AEC5EE186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AC3C-4883-4239-859F-4C106F038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836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A68F-EB36-4E60-A468-158AEC5EE186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AC3C-4883-4239-859F-4C106F038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70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A68F-EB36-4E60-A468-158AEC5EE186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AC3C-4883-4239-859F-4C106F038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0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A68F-EB36-4E60-A468-158AEC5EE186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AC3C-4883-4239-859F-4C106F038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07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A68F-EB36-4E60-A468-158AEC5EE186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AC3C-4883-4239-859F-4C106F038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65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A68F-EB36-4E60-A468-158AEC5EE186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AC3C-4883-4239-859F-4C106F038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41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DA68F-EB36-4E60-A468-158AEC5EE186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0AC3C-4883-4239-859F-4C106F038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7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5279" y="2460195"/>
            <a:ext cx="115173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Deep Learning Prediction of Chemotherapy Response using Multi-Omics Features</a:t>
            </a:r>
            <a:endParaRPr lang="en-US" sz="3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711736" y="4581525"/>
            <a:ext cx="8229600" cy="18028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Shicheng </a:t>
            </a:r>
            <a:r>
              <a:rPr lang="en-US" sz="2800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Guo</a:t>
            </a:r>
          </a:p>
          <a:p>
            <a:endParaRPr lang="en-US" sz="2800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Center for Precision  Medicine Research</a:t>
            </a:r>
          </a:p>
          <a:p>
            <a:r>
              <a:rPr lang="en-US" sz="28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Marshfield Clinic Research Institute</a:t>
            </a:r>
          </a:p>
          <a:p>
            <a:r>
              <a:rPr lang="en-US" sz="2800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15</a:t>
            </a:r>
            <a:r>
              <a:rPr lang="en-US" sz="2800" dirty="0" smtClean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/10/2019</a:t>
            </a:r>
            <a:endParaRPr lang="en-US" sz="2800" dirty="0"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00" y="45197"/>
            <a:ext cx="2756071" cy="13184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608" y="131592"/>
            <a:ext cx="4772026" cy="123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190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49" y="1683474"/>
            <a:ext cx="9505951" cy="488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366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" y="369631"/>
            <a:ext cx="8196263" cy="63454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" y="264856"/>
            <a:ext cx="8196263" cy="634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87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1191958"/>
            <a:ext cx="7739756" cy="52800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04094" y="290938"/>
            <a:ext cx="117929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Flowchart for machine learning in digital histological image analysis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98782" y="6642556"/>
            <a:ext cx="45191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u="none" strike="noStrike" baseline="0" dirty="0" smtClean="0">
                <a:latin typeface="AdvTT94c8263f.I"/>
              </a:rPr>
              <a:t>D. Komura, S. Ishikawa / Computational and Structural Biotechnology Journal 16 (2018) 34</a:t>
            </a:r>
            <a:r>
              <a:rPr lang="en-US" sz="800" b="0" i="0" u="none" strike="noStrike" baseline="0" dirty="0" smtClean="0">
                <a:latin typeface="AdvTT94c8263f.I+20"/>
              </a:rPr>
              <a:t>–</a:t>
            </a:r>
            <a:r>
              <a:rPr lang="en-US" sz="800" b="0" i="0" u="none" strike="noStrike" baseline="0" dirty="0" smtClean="0">
                <a:latin typeface="AdvTT94c8263f.I"/>
              </a:rPr>
              <a:t>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577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1337542"/>
            <a:ext cx="9696450" cy="482989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66850" y="386834"/>
            <a:ext cx="97810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Tumor detection and MSI prediction in H&amp;E histology</a:t>
            </a:r>
          </a:p>
        </p:txBody>
      </p:sp>
    </p:spTree>
    <p:extLst>
      <p:ext uri="{BB962C8B-B14F-4D97-AF65-F5344CB8AC3E}">
        <p14:creationId xmlns:p14="http://schemas.microsoft.com/office/powerpoint/2010/main" val="1918285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737" y="1134867"/>
            <a:ext cx="7853363" cy="548659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19420" y="377309"/>
            <a:ext cx="88841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Classification performance in an external validation set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390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8850" y="876638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24292E"/>
                </a:solidFill>
                <a:effectLst/>
                <a:latin typeface="-apple-system"/>
              </a:rPr>
              <a:t>Python package for dealing with whole slide images (.</a:t>
            </a:r>
            <a:r>
              <a:rPr lang="en-US" b="0" i="0" dirty="0" err="1" smtClean="0">
                <a:solidFill>
                  <a:srgbClr val="24292E"/>
                </a:solidFill>
                <a:effectLst/>
                <a:latin typeface="-apple-system"/>
              </a:rPr>
              <a:t>svs</a:t>
            </a:r>
            <a:r>
              <a:rPr lang="en-US" b="0" i="0" dirty="0" smtClean="0">
                <a:solidFill>
                  <a:srgbClr val="24292E"/>
                </a:solidFill>
                <a:effectLst/>
                <a:latin typeface="-apple-system"/>
              </a:rPr>
              <a:t>) for machine learning, particularly for fast prototyping. Includes patch sampling and storing using </a:t>
            </a:r>
            <a:r>
              <a:rPr lang="en-US" b="0" i="0" dirty="0" err="1" smtClean="0">
                <a:solidFill>
                  <a:srgbClr val="24292E"/>
                </a:solidFill>
                <a:effectLst/>
                <a:latin typeface="-apple-system"/>
              </a:rPr>
              <a:t>OpenSlide</a:t>
            </a:r>
            <a:r>
              <a:rPr lang="en-US" b="0" i="0" dirty="0" smtClean="0">
                <a:solidFill>
                  <a:srgbClr val="24292E"/>
                </a:solidFill>
                <a:effectLst/>
                <a:latin typeface="-apple-system"/>
              </a:rPr>
              <a:t>. Patches may be stored in LMDB, HDF5 files, or to disk. It is highly recommended to fork and download this repository so that personal </a:t>
            </a:r>
            <a:r>
              <a:rPr lang="en-US" b="0" i="0" dirty="0" err="1" smtClean="0">
                <a:solidFill>
                  <a:srgbClr val="24292E"/>
                </a:solidFill>
                <a:effectLst/>
                <a:latin typeface="-apple-system"/>
              </a:rPr>
              <a:t>customisations</a:t>
            </a:r>
            <a:r>
              <a:rPr lang="en-US" b="0" i="0" dirty="0" smtClean="0">
                <a:solidFill>
                  <a:srgbClr val="24292E"/>
                </a:solidFill>
                <a:effectLst/>
                <a:latin typeface="-apple-system"/>
              </a:rPr>
              <a:t> can be made for your work. </a:t>
            </a:r>
            <a:endParaRPr lang="en-US" dirty="0"/>
          </a:p>
        </p:txBody>
      </p:sp>
      <p:pic>
        <p:nvPicPr>
          <p:cNvPr id="4098" name="Picture 2" descr="SVS pyram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700" y="2347543"/>
            <a:ext cx="8902700" cy="432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192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deep learning 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95424"/>
            <a:ext cx="10191750" cy="522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778000" y="463034"/>
            <a:ext cx="87703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0" dirty="0" smtClean="0">
                <a:solidFill>
                  <a:srgbClr val="3D42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Deep Learning and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Deeper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Networks </a:t>
            </a:r>
            <a:r>
              <a:rPr lang="en-US" sz="3200" i="0" dirty="0" smtClean="0">
                <a:solidFill>
                  <a:srgbClr val="3D42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Python</a:t>
            </a:r>
            <a:endParaRPr lang="en-US" sz="3200" i="0" dirty="0">
              <a:solidFill>
                <a:srgbClr val="3D42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734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deep learning 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1316037"/>
            <a:ext cx="10856302" cy="514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866900" y="389235"/>
            <a:ext cx="8509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6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Deep learning for computational biology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285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www.pyimagesearch.com/wp-content/uploads/2019/02/breast_cancer_classification_datase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793615"/>
            <a:ext cx="6934200" cy="305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117600" y="0"/>
            <a:ext cx="10718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Breast cancer classification with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and Deep Learning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076" name="Picture 4" descr="https://www.pyimagesearch.com/wp-content/uploads/2019/02/breast_cancer_classification_arc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83" y="3942556"/>
            <a:ext cx="3361317" cy="280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5400" y="3833812"/>
            <a:ext cx="4032250" cy="302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160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020" y="2257420"/>
            <a:ext cx="1620103" cy="20953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364" y="2257420"/>
            <a:ext cx="1699688" cy="2124609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470495" y="676272"/>
            <a:ext cx="5422366" cy="71437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/>
              <a:t>Acknowledgements</a:t>
            </a:r>
            <a:endParaRPr lang="en-US" sz="4800" dirty="0"/>
          </a:p>
        </p:txBody>
      </p:sp>
      <p:sp>
        <p:nvSpPr>
          <p:cNvPr id="14" name="TextBox 13"/>
          <p:cNvSpPr txBox="1"/>
          <p:nvPr/>
        </p:nvSpPr>
        <p:spPr>
          <a:xfrm>
            <a:off x="2947557" y="4427074"/>
            <a:ext cx="19216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Dr. </a:t>
            </a:r>
            <a:r>
              <a:rPr lang="en-US" dirty="0" err="1" smtClean="0"/>
              <a:t>Momiao</a:t>
            </a:r>
            <a:r>
              <a:rPr lang="en-US" dirty="0" smtClean="0"/>
              <a:t> </a:t>
            </a:r>
            <a:r>
              <a:rPr lang="en-US" dirty="0" err="1" smtClean="0"/>
              <a:t>Xiong</a:t>
            </a:r>
            <a:endParaRPr lang="en-US" dirty="0"/>
          </a:p>
          <a:p>
            <a:r>
              <a:rPr lang="en-US" dirty="0" smtClean="0"/>
              <a:t>University of </a:t>
            </a:r>
            <a:r>
              <a:rPr lang="en-US" dirty="0" smtClean="0"/>
              <a:t>Texas</a:t>
            </a:r>
          </a:p>
          <a:p>
            <a:r>
              <a:rPr lang="en-US" dirty="0" smtClean="0"/>
              <a:t>Houston, TX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22364" y="4435703"/>
            <a:ext cx="19327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Dr.  Steven Schrodi</a:t>
            </a:r>
            <a:endParaRPr lang="en-US" dirty="0"/>
          </a:p>
          <a:p>
            <a:r>
              <a:rPr lang="en-US" dirty="0" smtClean="0"/>
              <a:t>MCRI</a:t>
            </a:r>
          </a:p>
          <a:p>
            <a:r>
              <a:rPr lang="en-US" dirty="0" smtClean="0"/>
              <a:t>Marshfield, WI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1100" y="2257419"/>
            <a:ext cx="1676266" cy="209533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70584" y="4435703"/>
            <a:ext cx="2667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/>
              <a:t>Dr. Fereshteh Bashiri</a:t>
            </a:r>
          </a:p>
          <a:p>
            <a:pPr fontAlgn="base"/>
            <a:r>
              <a:rPr lang="en-US" dirty="0"/>
              <a:t>MCRI</a:t>
            </a:r>
          </a:p>
          <a:p>
            <a:pPr fontAlgn="base"/>
            <a:r>
              <a:rPr lang="en-US" dirty="0"/>
              <a:t>Marshfield, WI</a:t>
            </a:r>
          </a:p>
        </p:txBody>
      </p:sp>
    </p:spTree>
    <p:extLst>
      <p:ext uri="{BB962C8B-B14F-4D97-AF65-F5344CB8AC3E}">
        <p14:creationId xmlns:p14="http://schemas.microsoft.com/office/powerpoint/2010/main" val="191616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</TotalTime>
  <Words>182</Words>
  <Application>Microsoft Office PowerPoint</Application>
  <PresentationFormat>Widescreen</PresentationFormat>
  <Paragraphs>29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Adobe Gothic Std B</vt:lpstr>
      <vt:lpstr>AdvTT94c8263f.I</vt:lpstr>
      <vt:lpstr>AdvTT94c8263f.I+20</vt:lpstr>
      <vt:lpstr>-apple-system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MCHS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Shicheng</dc:creator>
  <cp:lastModifiedBy>Guo, Shicheng</cp:lastModifiedBy>
  <cp:revision>28</cp:revision>
  <dcterms:created xsi:type="dcterms:W3CDTF">2019-06-06T16:59:01Z</dcterms:created>
  <dcterms:modified xsi:type="dcterms:W3CDTF">2019-06-07T18:48:59Z</dcterms:modified>
</cp:coreProperties>
</file>