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34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Nan Lin</a:t>
            </a:r>
          </a:p>
          <a:p>
            <a:r>
              <a:rPr lang="en-US" dirty="0" smtClean="0"/>
              <a:t>20131224</a:t>
            </a:r>
          </a:p>
        </p:txBody>
      </p:sp>
    </p:spTree>
    <p:extLst>
      <p:ext uri="{BB962C8B-B14F-4D97-AF65-F5344CB8AC3E}">
        <p14:creationId xmlns:p14="http://schemas.microsoft.com/office/powerpoint/2010/main" val="385440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FPCA Scores that can explained 90% of the variance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4141"/>
              </p:ext>
            </p:extLst>
          </p:nvPr>
        </p:nvGraphicFramePr>
        <p:xfrm>
          <a:off x="609600" y="2133600"/>
          <a:ext cx="8001000" cy="2494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08222"/>
                <a:gridCol w="1235798"/>
                <a:gridCol w="1663574"/>
                <a:gridCol w="1346703"/>
                <a:gridCol w="1346703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Ultrasound Images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0.7710843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0.6930693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0.8243243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KNN3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Images with mc</a:t>
                      </a:r>
                      <a:r>
                        <a:rPr lang="en-US" baseline="0" dirty="0" smtClean="0"/>
                        <a:t> 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0.8032129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0.7029703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0.8716216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KNN3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Images with mc</a:t>
                      </a:r>
                      <a:r>
                        <a:rPr lang="en-US" baseline="0" dirty="0" smtClean="0"/>
                        <a:t> 0.5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0.8072289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0.7425743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0.8513514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KNN3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Images with mc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0.7791165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0.6930693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0.8378378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KNN3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02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FPCA Scores that can explained </a:t>
            </a:r>
            <a:r>
              <a:rPr lang="en-US" dirty="0"/>
              <a:t>9</a:t>
            </a:r>
            <a:r>
              <a:rPr lang="en-US" dirty="0" smtClean="0"/>
              <a:t>5% of the variance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04766"/>
              </p:ext>
            </p:extLst>
          </p:nvPr>
        </p:nvGraphicFramePr>
        <p:xfrm>
          <a:off x="609600" y="2133600"/>
          <a:ext cx="8001000" cy="2494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08222"/>
                <a:gridCol w="1235798"/>
                <a:gridCol w="1663574"/>
                <a:gridCol w="1346703"/>
                <a:gridCol w="1346703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Ultrasound Images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0.8433735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0.7920792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0.8783784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KNN3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Images with mc</a:t>
                      </a:r>
                      <a:r>
                        <a:rPr lang="en-US" baseline="0" dirty="0" smtClean="0"/>
                        <a:t> 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0.8353414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0.7920792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0.8648649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KNN3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Images with mc</a:t>
                      </a:r>
                      <a:r>
                        <a:rPr lang="en-US" baseline="0" dirty="0" smtClean="0"/>
                        <a:t> 0.5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0.8433735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0.7623762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0.8986486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KNN3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Images with mc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0.811245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0.7128713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0.8783784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KNN3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0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99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Classification Analysis</vt:lpstr>
      <vt:lpstr>FPCA Scores that can explained 90% of the variance</vt:lpstr>
      <vt:lpstr>FPCA Scores that can explained 95% of the variance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Analysis</dc:title>
  <dc:creator>Lin, Nan</dc:creator>
  <cp:lastModifiedBy>hao xiong</cp:lastModifiedBy>
  <cp:revision>4</cp:revision>
  <dcterms:created xsi:type="dcterms:W3CDTF">2006-08-16T00:00:00Z</dcterms:created>
  <dcterms:modified xsi:type="dcterms:W3CDTF">2013-12-24T20:29:45Z</dcterms:modified>
</cp:coreProperties>
</file>