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F16-38B9-468A-BA7D-F16BB3D8ED2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A72-21D4-4D67-8735-CCB965F8A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2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F16-38B9-468A-BA7D-F16BB3D8ED2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A72-21D4-4D67-8735-CCB965F8A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F16-38B9-468A-BA7D-F16BB3D8ED2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A72-21D4-4D67-8735-CCB965F8A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4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F16-38B9-468A-BA7D-F16BB3D8ED2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A72-21D4-4D67-8735-CCB965F8A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F16-38B9-468A-BA7D-F16BB3D8ED2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A72-21D4-4D67-8735-CCB965F8A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F16-38B9-468A-BA7D-F16BB3D8ED2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A72-21D4-4D67-8735-CCB965F8A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3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F16-38B9-468A-BA7D-F16BB3D8ED2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A72-21D4-4D67-8735-CCB965F8A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F16-38B9-468A-BA7D-F16BB3D8ED2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A72-21D4-4D67-8735-CCB965F8A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0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F16-38B9-468A-BA7D-F16BB3D8ED2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A72-21D4-4D67-8735-CCB965F8A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F16-38B9-468A-BA7D-F16BB3D8ED2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A72-21D4-4D67-8735-CCB965F8A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F16-38B9-468A-BA7D-F16BB3D8ED2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EA72-21D4-4D67-8735-CCB965F8A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E5F16-38B9-468A-BA7D-F16BB3D8ED2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EA72-21D4-4D67-8735-CCB965F8A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0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35" y="908425"/>
            <a:ext cx="4314631" cy="24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1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39" y="1307522"/>
            <a:ext cx="6499225" cy="37383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311833"/>
            <a:ext cx="195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 service fee: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8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3</cp:revision>
  <dcterms:created xsi:type="dcterms:W3CDTF">2018-10-07T02:49:04Z</dcterms:created>
  <dcterms:modified xsi:type="dcterms:W3CDTF">2018-10-07T02:51:07Z</dcterms:modified>
</cp:coreProperties>
</file>