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0" d="100"/>
          <a:sy n="100" d="100"/>
        </p:scale>
        <p:origin x="7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3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9A3A-B3E4-42CC-93CB-2434265C7A1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9B53-214C-45EC-A728-74E43C756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76944"/>
            <a:ext cx="2657475" cy="2371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2461" y="3449612"/>
            <a:ext cx="9696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➡ The average percent return </a:t>
            </a:r>
            <a:r>
              <a:rPr lang="en-US" b="1" i="1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per trade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was 28.9% (in 90 days).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➡ The average percent return </a:t>
            </a:r>
            <a:r>
              <a:rPr lang="en-US" b="1" i="1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per winning trade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was 52.7% (in 90 days).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➡ The average percent return </a:t>
            </a:r>
            <a:r>
              <a:rPr lang="en-US" b="1" i="1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per losing trade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was -72.4% (in 90 days).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0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649" y="524857"/>
            <a:ext cx="76390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7725" y="5914936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222222"/>
                </a:solidFill>
                <a:latin typeface="Noto Sans"/>
              </a:rPr>
              <a:t>Why is that? Why did the VXX crash 77.62% on a year the VIX crashed only 20.06%?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Noto Sans</vt:lpstr>
      <vt:lpstr>Office Theme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3</cp:revision>
  <dcterms:created xsi:type="dcterms:W3CDTF">2018-10-20T01:19:03Z</dcterms:created>
  <dcterms:modified xsi:type="dcterms:W3CDTF">2018-10-20T02:44:53Z</dcterms:modified>
</cp:coreProperties>
</file>