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A32-24E7-452E-A58F-F310912A7BF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6576-0960-42B6-8791-7F20C5B7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4" y="1205346"/>
            <a:ext cx="4394604" cy="53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6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2020-02-02T02:03:48Z</dcterms:created>
  <dcterms:modified xsi:type="dcterms:W3CDTF">2020-02-02T02:03:56Z</dcterms:modified>
</cp:coreProperties>
</file>