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13D-3C7B-4902-A31C-9B8BD0FB85C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0C39-E82F-429D-8C15-022B3FD3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4648" y="300790"/>
            <a:ext cx="6891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Autism Genetic Research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1896" y="2877070"/>
            <a:ext cx="1657350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ANNOVAR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6716" y="2877069"/>
            <a:ext cx="16573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Exome Variants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1896" y="207818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dbNSFP4.0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9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381000"/>
            <a:ext cx="4968398" cy="61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08" y="315884"/>
            <a:ext cx="5374992" cy="40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926783"/>
            <a:ext cx="11665268" cy="51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" y="642475"/>
            <a:ext cx="11208731" cy="49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9" y="760268"/>
            <a:ext cx="11315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5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17718</TotalTime>
  <Words>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9</cp:revision>
  <dcterms:created xsi:type="dcterms:W3CDTF">2019-06-06T21:23:18Z</dcterms:created>
  <dcterms:modified xsi:type="dcterms:W3CDTF">2019-06-19T04:41:49Z</dcterms:modified>
</cp:coreProperties>
</file>