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0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1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1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6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7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7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1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5746E-015A-4B61-9BD4-6A6D412ED2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3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5" y="742940"/>
            <a:ext cx="12192000" cy="52251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5266" y="373608"/>
            <a:ext cx="113731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Genome-wide Robust SKAT-O based association study to identify Benign Neoplasm of Colon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associated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genes in 50K UKBB exome-sequencing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961" y="6112225"/>
            <a:ext cx="368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333333"/>
                </a:solidFill>
                <a:effectLst/>
                <a:latin typeface="Helvetica Neue"/>
              </a:rPr>
              <a:t>2,257 cases and 43,090 controls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55515" y="135117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CCDC47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66281" y="1550854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PNLIPRP2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16459" y="1943269"/>
            <a:ext cx="106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FAM53B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6126" y="1943269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KANK4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26508" y="2198716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KCNS1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26270" y="219871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TMC7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84722" y="2312601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L3MBTL3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896715" y="2455453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C17orf64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87845" y="249726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ADAM32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55154" y="249726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SEMA3F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38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2</cp:revision>
  <dcterms:created xsi:type="dcterms:W3CDTF">2020-01-27T04:43:53Z</dcterms:created>
  <dcterms:modified xsi:type="dcterms:W3CDTF">2020-01-27T06:42:49Z</dcterms:modified>
</cp:coreProperties>
</file>