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0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6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9A6C-835C-4B62-810B-A3997BB09D5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5A23-60AE-4D1B-8596-472D0CFB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741"/>
            <a:ext cx="12192000" cy="5225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510" y="346901"/>
            <a:ext cx="11936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Genome-wide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Robust SKAT-O based association study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chronic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liver disease and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cirrhosis associated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genes in 50K UKBB exome-sequencing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891" y="6112225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ICD10 code: 571</a:t>
            </a:r>
          </a:p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313 cases and 30,987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Helvetica Neue"/>
              </a:rPr>
              <a:t>controls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7517" y="155685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RCC1L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5999" y="165573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KLHL8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8399" y="1741516"/>
            <a:ext cx="1334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PAFAH1B3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4149" y="192618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CCNL1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3160" y="202507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BCL9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09545" y="211084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TRPC4AP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8877" y="211084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KLRG2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94370" y="221935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SYCN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9854" y="229551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SFRP1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25541" y="211084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APLF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17092" y="2209736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MPHOSPH8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3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8</cp:revision>
  <dcterms:created xsi:type="dcterms:W3CDTF">2020-01-27T22:11:05Z</dcterms:created>
  <dcterms:modified xsi:type="dcterms:W3CDTF">2020-01-27T22:18:15Z</dcterms:modified>
</cp:coreProperties>
</file>