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8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279" y="2460195"/>
            <a:ext cx="11517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Deep Learning Prediction of Chemotherapy Response using Multi-Omics Features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1736" y="4581525"/>
            <a:ext cx="8229600" cy="1802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Shicheng 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Guo</a:t>
            </a:r>
          </a:p>
          <a:p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Center for Precision  Medicine Research</a:t>
            </a: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Marshfield Clinic Research Institute</a:t>
            </a:r>
          </a:p>
          <a:p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15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/10/2019</a:t>
            </a:r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45197"/>
            <a:ext cx="2756071" cy="131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08" y="131592"/>
            <a:ext cx="4772026" cy="12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3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858"/>
            <a:ext cx="7739756" cy="5280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094" y="290938"/>
            <a:ext cx="11792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 for machine learning in digital histological image analysis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8782" y="6642556"/>
            <a:ext cx="4519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 smtClean="0">
                <a:latin typeface="AdvTT94c8263f.I"/>
              </a:rPr>
              <a:t>D. Komura, S. Ishikawa / Computational and Structural Biotechnology Journal 16 (2018) 34</a:t>
            </a:r>
            <a:r>
              <a:rPr lang="en-US" sz="800" b="0" i="0" u="none" strike="noStrike" baseline="0" dirty="0" smtClean="0">
                <a:latin typeface="AdvTT94c8263f.I+20"/>
              </a:rPr>
              <a:t>–</a:t>
            </a:r>
            <a:r>
              <a:rPr lang="en-US" sz="800" b="0" i="0" u="none" strike="noStrike" baseline="0" dirty="0" smtClean="0">
                <a:latin typeface="AdvTT94c8263f.I"/>
              </a:rPr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28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0" y="2257420"/>
            <a:ext cx="1620103" cy="2095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64" y="2257420"/>
            <a:ext cx="1699688" cy="21246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470495" y="676272"/>
            <a:ext cx="5422366" cy="714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Acknowledgements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7557" y="4427074"/>
            <a:ext cx="1921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Momiao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  <a:p>
            <a:r>
              <a:rPr lang="en-US" dirty="0" smtClean="0"/>
              <a:t>University of </a:t>
            </a:r>
            <a:r>
              <a:rPr lang="en-US" dirty="0" smtClean="0"/>
              <a:t>Texas</a:t>
            </a:r>
          </a:p>
          <a:p>
            <a:r>
              <a:rPr lang="en-US" dirty="0" smtClean="0"/>
              <a:t>Houston, TX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2364" y="4435703"/>
            <a:ext cx="1932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 Steven Schrodi</a:t>
            </a:r>
            <a:endParaRPr lang="en-US" dirty="0"/>
          </a:p>
          <a:p>
            <a:r>
              <a:rPr lang="en-US" dirty="0" smtClean="0"/>
              <a:t>MCRI</a:t>
            </a:r>
          </a:p>
          <a:p>
            <a:r>
              <a:rPr lang="en-US" dirty="0" smtClean="0"/>
              <a:t>Marshfield, WI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257419"/>
            <a:ext cx="1676266" cy="209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0584" y="4435703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Dr. Fereshteh Bashiri</a:t>
            </a:r>
          </a:p>
          <a:p>
            <a:pPr fontAlgn="base"/>
            <a:r>
              <a:rPr lang="en-US" dirty="0"/>
              <a:t>MCRI</a:t>
            </a:r>
          </a:p>
          <a:p>
            <a:pPr fontAlgn="base"/>
            <a:r>
              <a:rPr lang="en-US" dirty="0"/>
              <a:t>Marshfield, WI</a:t>
            </a:r>
          </a:p>
        </p:txBody>
      </p:sp>
    </p:spTree>
    <p:extLst>
      <p:ext uri="{BB962C8B-B14F-4D97-AF65-F5344CB8AC3E}">
        <p14:creationId xmlns:p14="http://schemas.microsoft.com/office/powerpoint/2010/main" val="19161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683474"/>
            <a:ext cx="9505951" cy="48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69631"/>
            <a:ext cx="8196263" cy="6345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64856"/>
            <a:ext cx="8196263" cy="63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Gothic Std B</vt:lpstr>
      <vt:lpstr>AdvTT94c8263f.I</vt:lpstr>
      <vt:lpstr>AdvTT94c8263f.I+20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12</cp:revision>
  <dcterms:created xsi:type="dcterms:W3CDTF">2019-06-06T16:59:01Z</dcterms:created>
  <dcterms:modified xsi:type="dcterms:W3CDTF">2019-06-06T20:59:39Z</dcterms:modified>
</cp:coreProperties>
</file>