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C6E7-5FB8-4F61-B8BE-E9609C5EC9B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C97-C30A-41AF-8183-F884425AA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5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C6E7-5FB8-4F61-B8BE-E9609C5EC9B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C97-C30A-41AF-8183-F884425AA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2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C6E7-5FB8-4F61-B8BE-E9609C5EC9B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C97-C30A-41AF-8183-F884425AA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C6E7-5FB8-4F61-B8BE-E9609C5EC9B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C97-C30A-41AF-8183-F884425AA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1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C6E7-5FB8-4F61-B8BE-E9609C5EC9B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C97-C30A-41AF-8183-F884425AA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C6E7-5FB8-4F61-B8BE-E9609C5EC9B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C97-C30A-41AF-8183-F884425AA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2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C6E7-5FB8-4F61-B8BE-E9609C5EC9B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C97-C30A-41AF-8183-F884425AA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4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C6E7-5FB8-4F61-B8BE-E9609C5EC9B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C97-C30A-41AF-8183-F884425AA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7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C6E7-5FB8-4F61-B8BE-E9609C5EC9B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C97-C30A-41AF-8183-F884425AA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C6E7-5FB8-4F61-B8BE-E9609C5EC9B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C97-C30A-41AF-8183-F884425AA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9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C6E7-5FB8-4F61-B8BE-E9609C5EC9B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C97-C30A-41AF-8183-F884425AA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4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0C6E7-5FB8-4F61-B8BE-E9609C5EC9B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A9C97-C30A-41AF-8183-F884425AA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2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01" y="3500531"/>
            <a:ext cx="5772150" cy="2771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844" y="317721"/>
            <a:ext cx="5317357" cy="63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7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5705" b="11716"/>
          <a:stretch/>
        </p:blipFill>
        <p:spPr>
          <a:xfrm>
            <a:off x="646338" y="638174"/>
            <a:ext cx="10917012" cy="559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8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486" b="6786"/>
          <a:stretch/>
        </p:blipFill>
        <p:spPr>
          <a:xfrm>
            <a:off x="7253677" y="2162175"/>
            <a:ext cx="4182709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7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5</cp:revision>
  <dcterms:created xsi:type="dcterms:W3CDTF">2019-09-09T19:42:29Z</dcterms:created>
  <dcterms:modified xsi:type="dcterms:W3CDTF">2019-09-17T02:14:23Z</dcterms:modified>
</cp:coreProperties>
</file>