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38" y="406631"/>
            <a:ext cx="6768509" cy="60121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344489" flipV="1">
            <a:off x="2031276" y="1511529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2832" y="1853748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9513794" flipV="1">
            <a:off x="2065761" y="6049510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1830" y="633353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 flipV="1">
            <a:off x="2105254" y="4583209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2083977" y="5080320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18101" y="768835"/>
            <a:ext cx="3826689" cy="397031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4x1000=4000RMB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meEPIC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4x2800=11,200RMB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biological repeat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P3: HFLS and RA-FLS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2x1000=2,000RMB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meEPIC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2x2800=5,600RMB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Total: ~51,600 RMB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unused specimen should be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saved in -80 for future use.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227" y="453167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227" y="505440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1189" y="356062"/>
            <a:ext cx="1404552" cy="25391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Female, RF+, CCP+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971109" flipV="1">
            <a:off x="6907455" y="6017535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7776" y="6353311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3064655" flipV="1">
            <a:off x="8121422" y="6049511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68738" y="6368551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8880" y="5738713"/>
            <a:ext cx="2763898" cy="25391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P3: HFLS and RA-FLS commercial cell line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6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19</cp:revision>
  <dcterms:created xsi:type="dcterms:W3CDTF">2019-11-26T02:20:22Z</dcterms:created>
  <dcterms:modified xsi:type="dcterms:W3CDTF">2019-11-26T17:56:23Z</dcterms:modified>
</cp:coreProperties>
</file>