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A381B-D985-450A-BC54-C7BF4FA5AE41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AC698-AA04-4F52-84BB-D0FB87678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111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A381B-D985-450A-BC54-C7BF4FA5AE41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AC698-AA04-4F52-84BB-D0FB87678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72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A381B-D985-450A-BC54-C7BF4FA5AE41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AC698-AA04-4F52-84BB-D0FB87678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558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A381B-D985-450A-BC54-C7BF4FA5AE41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AC698-AA04-4F52-84BB-D0FB87678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382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A381B-D985-450A-BC54-C7BF4FA5AE41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AC698-AA04-4F52-84BB-D0FB87678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182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A381B-D985-450A-BC54-C7BF4FA5AE41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AC698-AA04-4F52-84BB-D0FB87678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38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A381B-D985-450A-BC54-C7BF4FA5AE41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AC698-AA04-4F52-84BB-D0FB87678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496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A381B-D985-450A-BC54-C7BF4FA5AE41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AC698-AA04-4F52-84BB-D0FB87678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26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A381B-D985-450A-BC54-C7BF4FA5AE41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AC698-AA04-4F52-84BB-D0FB87678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456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A381B-D985-450A-BC54-C7BF4FA5AE41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AC698-AA04-4F52-84BB-D0FB87678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641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A381B-D985-450A-BC54-C7BF4FA5AE41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AC698-AA04-4F52-84BB-D0FB87678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744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FA381B-D985-450A-BC54-C7BF4FA5AE41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5AC698-AA04-4F52-84BB-D0FB87678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065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4538" y="406631"/>
            <a:ext cx="6768509" cy="6012180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 rot="8344489" flipV="1">
            <a:off x="2031276" y="1511529"/>
            <a:ext cx="370407" cy="31242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422832" y="1853748"/>
            <a:ext cx="1596912" cy="415498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sz="1050" dirty="0" smtClean="0">
                <a:latin typeface="Arial" panose="020B0604020202020204" pitchFamily="34" charset="0"/>
                <a:cs typeface="Arial" panose="020B0604020202020204" pitchFamily="34" charset="0"/>
              </a:rPr>
              <a:t>500ng-DNA Meth-EPIC</a:t>
            </a:r>
          </a:p>
          <a:p>
            <a:r>
              <a:rPr lang="en-US" sz="1050" dirty="0" smtClean="0">
                <a:latin typeface="Arial" panose="020B0604020202020204" pitchFamily="34" charset="0"/>
                <a:cs typeface="Arial" panose="020B0604020202020204" pitchFamily="34" charset="0"/>
              </a:rPr>
              <a:t>500ng-RNA mRNA-</a:t>
            </a:r>
            <a:r>
              <a:rPr lang="en-US" sz="105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seq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ight Arrow 7"/>
          <p:cNvSpPr/>
          <p:nvPr/>
        </p:nvSpPr>
        <p:spPr>
          <a:xfrm rot="9513794" flipV="1">
            <a:off x="2065761" y="6049510"/>
            <a:ext cx="370407" cy="31242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61830" y="6333530"/>
            <a:ext cx="1596912" cy="415498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sz="1050" dirty="0" smtClean="0">
                <a:latin typeface="Arial" panose="020B0604020202020204" pitchFamily="34" charset="0"/>
                <a:cs typeface="Arial" panose="020B0604020202020204" pitchFamily="34" charset="0"/>
              </a:rPr>
              <a:t>500ng-DNA Meth-EPIC</a:t>
            </a:r>
          </a:p>
          <a:p>
            <a:r>
              <a:rPr lang="en-US" sz="1050" dirty="0" smtClean="0">
                <a:latin typeface="Arial" panose="020B0604020202020204" pitchFamily="34" charset="0"/>
                <a:cs typeface="Arial" panose="020B0604020202020204" pitchFamily="34" charset="0"/>
              </a:rPr>
              <a:t>500ng-RNA mRNA-</a:t>
            </a:r>
            <a:r>
              <a:rPr lang="en-US" sz="105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seq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ight Arrow 9"/>
          <p:cNvSpPr/>
          <p:nvPr/>
        </p:nvSpPr>
        <p:spPr>
          <a:xfrm rot="10800000" flipV="1">
            <a:off x="2105254" y="4583209"/>
            <a:ext cx="370407" cy="31242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 rot="10800000" flipV="1">
            <a:off x="2083977" y="5080320"/>
            <a:ext cx="370407" cy="31242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018101" y="768835"/>
            <a:ext cx="3826689" cy="3970318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RNA-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seq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: 4x1000=4000RMB</a:t>
            </a:r>
          </a:p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meEPIC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: 4x2800=11,200RMB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3 biological repeat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P3: HFLS and RA-FLS</a:t>
            </a: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RNA-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seq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: 2x1000=2,000RMB</a:t>
            </a:r>
          </a:p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meEPIC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: 2x2800=5,600RMB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Total: 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~51,600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RMB</a:t>
            </a: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All the unused specimen should be 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saved in -80 for future use.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8227" y="4531670"/>
            <a:ext cx="1596912" cy="415498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sz="1050" dirty="0" smtClean="0">
                <a:latin typeface="Arial" panose="020B0604020202020204" pitchFamily="34" charset="0"/>
                <a:cs typeface="Arial" panose="020B0604020202020204" pitchFamily="34" charset="0"/>
              </a:rPr>
              <a:t>500ng-DNA Meth-EPIC</a:t>
            </a:r>
          </a:p>
          <a:p>
            <a:r>
              <a:rPr lang="en-US" sz="1050" dirty="0" smtClean="0">
                <a:latin typeface="Arial" panose="020B0604020202020204" pitchFamily="34" charset="0"/>
                <a:cs typeface="Arial" panose="020B0604020202020204" pitchFamily="34" charset="0"/>
              </a:rPr>
              <a:t>500ng-RNA mRNA-</a:t>
            </a:r>
            <a:r>
              <a:rPr lang="en-US" sz="105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seq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28227" y="5054400"/>
            <a:ext cx="1596912" cy="415498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sz="1050" dirty="0" smtClean="0">
                <a:latin typeface="Arial" panose="020B0604020202020204" pitchFamily="34" charset="0"/>
                <a:cs typeface="Arial" panose="020B0604020202020204" pitchFamily="34" charset="0"/>
              </a:rPr>
              <a:t>500ng-DNA Meth-EPIC</a:t>
            </a:r>
          </a:p>
          <a:p>
            <a:r>
              <a:rPr lang="en-US" sz="1050" dirty="0" smtClean="0">
                <a:latin typeface="Arial" panose="020B0604020202020204" pitchFamily="34" charset="0"/>
                <a:cs typeface="Arial" panose="020B0604020202020204" pitchFamily="34" charset="0"/>
              </a:rPr>
              <a:t>500ng-RNA mRNA-</a:t>
            </a:r>
            <a:r>
              <a:rPr lang="en-US" sz="105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seq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551189" y="356062"/>
            <a:ext cx="1404552" cy="253916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sz="1050" dirty="0" smtClean="0">
                <a:latin typeface="Arial" panose="020B0604020202020204" pitchFamily="34" charset="0"/>
                <a:cs typeface="Arial" panose="020B0604020202020204" pitchFamily="34" charset="0"/>
              </a:rPr>
              <a:t>Female, RF+, CCP+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ight Arrow 17"/>
          <p:cNvSpPr/>
          <p:nvPr/>
        </p:nvSpPr>
        <p:spPr>
          <a:xfrm rot="1971109" flipV="1">
            <a:off x="6907455" y="6017535"/>
            <a:ext cx="370407" cy="31242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6317776" y="6353311"/>
            <a:ext cx="1596912" cy="415498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sz="1050" dirty="0" smtClean="0">
                <a:latin typeface="Arial" panose="020B0604020202020204" pitchFamily="34" charset="0"/>
                <a:cs typeface="Arial" panose="020B0604020202020204" pitchFamily="34" charset="0"/>
              </a:rPr>
              <a:t>500ng-DNA Meth-EPIC</a:t>
            </a:r>
          </a:p>
          <a:p>
            <a:r>
              <a:rPr lang="en-US" sz="1050" dirty="0" smtClean="0">
                <a:latin typeface="Arial" panose="020B0604020202020204" pitchFamily="34" charset="0"/>
                <a:cs typeface="Arial" panose="020B0604020202020204" pitchFamily="34" charset="0"/>
              </a:rPr>
              <a:t>500ng-RNA mRNA-</a:t>
            </a:r>
            <a:r>
              <a:rPr lang="en-US" sz="105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seq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ight Arrow 19"/>
          <p:cNvSpPr/>
          <p:nvPr/>
        </p:nvSpPr>
        <p:spPr>
          <a:xfrm rot="3064655" flipV="1">
            <a:off x="8121422" y="6049511"/>
            <a:ext cx="370407" cy="31242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8068738" y="6368551"/>
            <a:ext cx="1596912" cy="415498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sz="1050" dirty="0" smtClean="0">
                <a:latin typeface="Arial" panose="020B0604020202020204" pitchFamily="34" charset="0"/>
                <a:cs typeface="Arial" panose="020B0604020202020204" pitchFamily="34" charset="0"/>
              </a:rPr>
              <a:t>500ng-DNA Meth-EPIC</a:t>
            </a:r>
          </a:p>
          <a:p>
            <a:r>
              <a:rPr lang="en-US" sz="1050" dirty="0" smtClean="0">
                <a:latin typeface="Arial" panose="020B0604020202020204" pitchFamily="34" charset="0"/>
                <a:cs typeface="Arial" panose="020B0604020202020204" pitchFamily="34" charset="0"/>
              </a:rPr>
              <a:t>500ng-RNA mRNA-</a:t>
            </a:r>
            <a:r>
              <a:rPr lang="en-US" sz="105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seq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358880" y="5738713"/>
            <a:ext cx="2763898" cy="253916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sz="1050" dirty="0" smtClean="0">
                <a:latin typeface="Arial" panose="020B0604020202020204" pitchFamily="34" charset="0"/>
                <a:cs typeface="Arial" panose="020B0604020202020204" pitchFamily="34" charset="0"/>
              </a:rPr>
              <a:t>P3: HFLS and RA-FLS commercial cell line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64663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935</TotalTime>
  <Words>77</Words>
  <Application>Microsoft Office PowerPoint</Application>
  <PresentationFormat>Widescreen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MCHS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Guo, Shicheng</dc:creator>
  <cp:lastModifiedBy>Guo, Shicheng</cp:lastModifiedBy>
  <cp:revision>19</cp:revision>
  <dcterms:created xsi:type="dcterms:W3CDTF">2019-11-26T02:20:22Z</dcterms:created>
  <dcterms:modified xsi:type="dcterms:W3CDTF">2019-11-26T17:56:04Z</dcterms:modified>
</cp:coreProperties>
</file>