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5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1E0B9-D76C-4223-9795-A5F92A7D55D2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58F8-4679-4E89-B9FB-A2316C29A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75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1E0B9-D76C-4223-9795-A5F92A7D55D2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58F8-4679-4E89-B9FB-A2316C29A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36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1E0B9-D76C-4223-9795-A5F92A7D55D2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58F8-4679-4E89-B9FB-A2316C29A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50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1E0B9-D76C-4223-9795-A5F92A7D55D2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58F8-4679-4E89-B9FB-A2316C29A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65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1E0B9-D76C-4223-9795-A5F92A7D55D2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58F8-4679-4E89-B9FB-A2316C29A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98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1E0B9-D76C-4223-9795-A5F92A7D55D2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58F8-4679-4E89-B9FB-A2316C29A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4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1E0B9-D76C-4223-9795-A5F92A7D55D2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58F8-4679-4E89-B9FB-A2316C29A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06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1E0B9-D76C-4223-9795-A5F92A7D55D2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58F8-4679-4E89-B9FB-A2316C29A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78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1E0B9-D76C-4223-9795-A5F92A7D55D2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58F8-4679-4E89-B9FB-A2316C29A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20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1E0B9-D76C-4223-9795-A5F92A7D55D2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58F8-4679-4E89-B9FB-A2316C29A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93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1E0B9-D76C-4223-9795-A5F92A7D55D2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58F8-4679-4E89-B9FB-A2316C29A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59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1E0B9-D76C-4223-9795-A5F92A7D55D2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A58F8-4679-4E89-B9FB-A2316C29A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57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2" descr="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82"/>
          <a:stretch/>
        </p:blipFill>
        <p:spPr>
          <a:xfrm>
            <a:off x="571856" y="822178"/>
            <a:ext cx="3733800" cy="525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57200"/>
            <a:ext cx="3886200" cy="339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3783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62000" y="152400"/>
            <a:ext cx="7924800" cy="6096000"/>
            <a:chOff x="762000" y="152400"/>
            <a:chExt cx="7924800" cy="6096000"/>
          </a:xfrm>
        </p:grpSpPr>
        <p:pic>
          <p:nvPicPr>
            <p:cNvPr id="4" name="图片 6" descr="C:\Users\Administrator\Desktop\ZNF132文章2018.1.3\FIG4.jpg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152400"/>
              <a:ext cx="7924800" cy="5943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400" y="3527069"/>
              <a:ext cx="3352800" cy="2721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82756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Marshfield Clinic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Shicheng</dc:creator>
  <cp:lastModifiedBy>Guo, Shicheng</cp:lastModifiedBy>
  <cp:revision>5</cp:revision>
  <dcterms:created xsi:type="dcterms:W3CDTF">2018-02-11T08:33:58Z</dcterms:created>
  <dcterms:modified xsi:type="dcterms:W3CDTF">2018-02-11T10:33:31Z</dcterms:modified>
</cp:coreProperties>
</file>