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5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948F-7A3F-4760-9946-8DB796332B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84F7-B762-4B01-8FF4-928814D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3" y="858603"/>
            <a:ext cx="6030623" cy="30792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77073" y="4563687"/>
            <a:ext cx="58609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With xxx as the query content, we collected xx literatures from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xxx. We found xxx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1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7</cp:revision>
  <dcterms:created xsi:type="dcterms:W3CDTF">2019-12-08T20:17:20Z</dcterms:created>
  <dcterms:modified xsi:type="dcterms:W3CDTF">2019-12-08T20:19:23Z</dcterms:modified>
</cp:coreProperties>
</file>