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6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3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5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osa\Downloads\timelin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osa\Downloads\timelin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osa\Downloads\timeline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osa\Downloads\timeline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osa\Downloads\timeline%20(4)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osa\Downloads\timeline%20(5)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osa\Downloads\timeline%20(6)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m6A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timeline!$A$1:$A$43</c:f>
              <c:numCache>
                <c:formatCode>General</c:formatCode>
                <c:ptCount val="43"/>
                <c:pt idx="0">
                  <c:v>2018</c:v>
                </c:pt>
                <c:pt idx="1">
                  <c:v>2017</c:v>
                </c:pt>
                <c:pt idx="2">
                  <c:v>2016</c:v>
                </c:pt>
                <c:pt idx="3">
                  <c:v>2015</c:v>
                </c:pt>
                <c:pt idx="4">
                  <c:v>2014</c:v>
                </c:pt>
                <c:pt idx="5">
                  <c:v>2013</c:v>
                </c:pt>
                <c:pt idx="6">
                  <c:v>2012</c:v>
                </c:pt>
                <c:pt idx="7">
                  <c:v>2011</c:v>
                </c:pt>
                <c:pt idx="8">
                  <c:v>2010</c:v>
                </c:pt>
                <c:pt idx="9">
                  <c:v>2009</c:v>
                </c:pt>
                <c:pt idx="10">
                  <c:v>2008</c:v>
                </c:pt>
                <c:pt idx="11">
                  <c:v>2007</c:v>
                </c:pt>
                <c:pt idx="12">
                  <c:v>2006</c:v>
                </c:pt>
                <c:pt idx="13">
                  <c:v>2005</c:v>
                </c:pt>
                <c:pt idx="14">
                  <c:v>2004</c:v>
                </c:pt>
                <c:pt idx="15">
                  <c:v>2003</c:v>
                </c:pt>
                <c:pt idx="16">
                  <c:v>2002</c:v>
                </c:pt>
                <c:pt idx="17">
                  <c:v>2001</c:v>
                </c:pt>
                <c:pt idx="18">
                  <c:v>2000</c:v>
                </c:pt>
                <c:pt idx="19">
                  <c:v>1999</c:v>
                </c:pt>
                <c:pt idx="20">
                  <c:v>1998</c:v>
                </c:pt>
                <c:pt idx="21">
                  <c:v>1997</c:v>
                </c:pt>
                <c:pt idx="22">
                  <c:v>1996</c:v>
                </c:pt>
                <c:pt idx="23">
                  <c:v>1995</c:v>
                </c:pt>
                <c:pt idx="24">
                  <c:v>1994</c:v>
                </c:pt>
                <c:pt idx="25">
                  <c:v>1993</c:v>
                </c:pt>
                <c:pt idx="26">
                  <c:v>1992</c:v>
                </c:pt>
                <c:pt idx="27">
                  <c:v>1991</c:v>
                </c:pt>
                <c:pt idx="28">
                  <c:v>1990</c:v>
                </c:pt>
                <c:pt idx="29">
                  <c:v>1989</c:v>
                </c:pt>
                <c:pt idx="30">
                  <c:v>1987</c:v>
                </c:pt>
                <c:pt idx="31">
                  <c:v>1986</c:v>
                </c:pt>
                <c:pt idx="32">
                  <c:v>1985</c:v>
                </c:pt>
                <c:pt idx="33">
                  <c:v>1984</c:v>
                </c:pt>
                <c:pt idx="34">
                  <c:v>1983</c:v>
                </c:pt>
                <c:pt idx="35">
                  <c:v>1982</c:v>
                </c:pt>
                <c:pt idx="36">
                  <c:v>1981</c:v>
                </c:pt>
                <c:pt idx="37">
                  <c:v>1980</c:v>
                </c:pt>
                <c:pt idx="38">
                  <c:v>1979</c:v>
                </c:pt>
                <c:pt idx="39">
                  <c:v>1978</c:v>
                </c:pt>
                <c:pt idx="40">
                  <c:v>1977</c:v>
                </c:pt>
                <c:pt idx="41">
                  <c:v>1976</c:v>
                </c:pt>
                <c:pt idx="42">
                  <c:v>1975</c:v>
                </c:pt>
              </c:numCache>
            </c:numRef>
          </c:xVal>
          <c:yVal>
            <c:numRef>
              <c:f>timeline!$B$1:$B$43</c:f>
              <c:numCache>
                <c:formatCode>General</c:formatCode>
                <c:ptCount val="43"/>
                <c:pt idx="0">
                  <c:v>155</c:v>
                </c:pt>
                <c:pt idx="1">
                  <c:v>124</c:v>
                </c:pt>
                <c:pt idx="2">
                  <c:v>86</c:v>
                </c:pt>
                <c:pt idx="3">
                  <c:v>76</c:v>
                </c:pt>
                <c:pt idx="4">
                  <c:v>44</c:v>
                </c:pt>
                <c:pt idx="5">
                  <c:v>32</c:v>
                </c:pt>
                <c:pt idx="6">
                  <c:v>18</c:v>
                </c:pt>
                <c:pt idx="7">
                  <c:v>22</c:v>
                </c:pt>
                <c:pt idx="8">
                  <c:v>8</c:v>
                </c:pt>
                <c:pt idx="9">
                  <c:v>19</c:v>
                </c:pt>
                <c:pt idx="10">
                  <c:v>17</c:v>
                </c:pt>
                <c:pt idx="11">
                  <c:v>25</c:v>
                </c:pt>
                <c:pt idx="12">
                  <c:v>27</c:v>
                </c:pt>
                <c:pt idx="13">
                  <c:v>27</c:v>
                </c:pt>
                <c:pt idx="14">
                  <c:v>27</c:v>
                </c:pt>
                <c:pt idx="15">
                  <c:v>27</c:v>
                </c:pt>
                <c:pt idx="16">
                  <c:v>21</c:v>
                </c:pt>
                <c:pt idx="17">
                  <c:v>19</c:v>
                </c:pt>
                <c:pt idx="18">
                  <c:v>14</c:v>
                </c:pt>
                <c:pt idx="19">
                  <c:v>7</c:v>
                </c:pt>
                <c:pt idx="20">
                  <c:v>6</c:v>
                </c:pt>
                <c:pt idx="21">
                  <c:v>7</c:v>
                </c:pt>
                <c:pt idx="22">
                  <c:v>9</c:v>
                </c:pt>
                <c:pt idx="23">
                  <c:v>3</c:v>
                </c:pt>
                <c:pt idx="24">
                  <c:v>3</c:v>
                </c:pt>
                <c:pt idx="25">
                  <c:v>1</c:v>
                </c:pt>
                <c:pt idx="26">
                  <c:v>4</c:v>
                </c:pt>
                <c:pt idx="27">
                  <c:v>1</c:v>
                </c:pt>
                <c:pt idx="28">
                  <c:v>5</c:v>
                </c:pt>
                <c:pt idx="29">
                  <c:v>4</c:v>
                </c:pt>
                <c:pt idx="30">
                  <c:v>7</c:v>
                </c:pt>
                <c:pt idx="31">
                  <c:v>1</c:v>
                </c:pt>
                <c:pt idx="32">
                  <c:v>6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4</c:v>
                </c:pt>
                <c:pt idx="37">
                  <c:v>2</c:v>
                </c:pt>
                <c:pt idx="38">
                  <c:v>4</c:v>
                </c:pt>
                <c:pt idx="39">
                  <c:v>4</c:v>
                </c:pt>
                <c:pt idx="40">
                  <c:v>6</c:v>
                </c:pt>
                <c:pt idx="41">
                  <c:v>4</c:v>
                </c:pt>
                <c:pt idx="42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F79-4F36-BC24-233135461E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3714048"/>
        <c:axId val="353714376"/>
      </c:scatterChart>
      <c:valAx>
        <c:axId val="353714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714376"/>
        <c:crosses val="autoZero"/>
        <c:crossBetween val="midCat"/>
      </c:valAx>
      <c:valAx>
        <c:axId val="353714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7140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m5C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timeline!$D$1:$D$56</c:f>
              <c:numCache>
                <c:formatCode>General</c:formatCode>
                <c:ptCount val="56"/>
                <c:pt idx="0">
                  <c:v>2018</c:v>
                </c:pt>
                <c:pt idx="1">
                  <c:v>2017</c:v>
                </c:pt>
                <c:pt idx="2">
                  <c:v>2016</c:v>
                </c:pt>
                <c:pt idx="3">
                  <c:v>2015</c:v>
                </c:pt>
                <c:pt idx="4">
                  <c:v>2014</c:v>
                </c:pt>
                <c:pt idx="5">
                  <c:v>2013</c:v>
                </c:pt>
                <c:pt idx="6">
                  <c:v>2012</c:v>
                </c:pt>
                <c:pt idx="7">
                  <c:v>2011</c:v>
                </c:pt>
                <c:pt idx="8">
                  <c:v>2010</c:v>
                </c:pt>
                <c:pt idx="9">
                  <c:v>2009</c:v>
                </c:pt>
                <c:pt idx="10">
                  <c:v>2008</c:v>
                </c:pt>
                <c:pt idx="11">
                  <c:v>2007</c:v>
                </c:pt>
                <c:pt idx="12">
                  <c:v>2006</c:v>
                </c:pt>
                <c:pt idx="13">
                  <c:v>2005</c:v>
                </c:pt>
                <c:pt idx="14">
                  <c:v>2004</c:v>
                </c:pt>
                <c:pt idx="15">
                  <c:v>2003</c:v>
                </c:pt>
                <c:pt idx="16">
                  <c:v>2002</c:v>
                </c:pt>
                <c:pt idx="17">
                  <c:v>2001</c:v>
                </c:pt>
                <c:pt idx="18">
                  <c:v>2000</c:v>
                </c:pt>
                <c:pt idx="19">
                  <c:v>1999</c:v>
                </c:pt>
                <c:pt idx="20">
                  <c:v>1998</c:v>
                </c:pt>
                <c:pt idx="21">
                  <c:v>1997</c:v>
                </c:pt>
                <c:pt idx="22">
                  <c:v>1996</c:v>
                </c:pt>
                <c:pt idx="23">
                  <c:v>1995</c:v>
                </c:pt>
                <c:pt idx="24">
                  <c:v>1994</c:v>
                </c:pt>
                <c:pt idx="25">
                  <c:v>1993</c:v>
                </c:pt>
                <c:pt idx="26">
                  <c:v>1992</c:v>
                </c:pt>
                <c:pt idx="27">
                  <c:v>1991</c:v>
                </c:pt>
                <c:pt idx="28">
                  <c:v>1990</c:v>
                </c:pt>
                <c:pt idx="29">
                  <c:v>1989</c:v>
                </c:pt>
                <c:pt idx="30">
                  <c:v>1988</c:v>
                </c:pt>
                <c:pt idx="31">
                  <c:v>1987</c:v>
                </c:pt>
                <c:pt idx="32">
                  <c:v>1986</c:v>
                </c:pt>
                <c:pt idx="33">
                  <c:v>1985</c:v>
                </c:pt>
                <c:pt idx="34">
                  <c:v>1984</c:v>
                </c:pt>
                <c:pt idx="35">
                  <c:v>1983</c:v>
                </c:pt>
                <c:pt idx="36">
                  <c:v>1982</c:v>
                </c:pt>
                <c:pt idx="37">
                  <c:v>1981</c:v>
                </c:pt>
                <c:pt idx="38">
                  <c:v>1980</c:v>
                </c:pt>
                <c:pt idx="39">
                  <c:v>1979</c:v>
                </c:pt>
                <c:pt idx="40">
                  <c:v>1978</c:v>
                </c:pt>
                <c:pt idx="41">
                  <c:v>1977</c:v>
                </c:pt>
                <c:pt idx="42">
                  <c:v>1976</c:v>
                </c:pt>
                <c:pt idx="43">
                  <c:v>1975</c:v>
                </c:pt>
                <c:pt idx="44">
                  <c:v>1974</c:v>
                </c:pt>
                <c:pt idx="45">
                  <c:v>1973</c:v>
                </c:pt>
                <c:pt idx="46">
                  <c:v>1972</c:v>
                </c:pt>
                <c:pt idx="47">
                  <c:v>1971</c:v>
                </c:pt>
                <c:pt idx="48">
                  <c:v>1970</c:v>
                </c:pt>
                <c:pt idx="49">
                  <c:v>1969</c:v>
                </c:pt>
                <c:pt idx="50">
                  <c:v>1968</c:v>
                </c:pt>
                <c:pt idx="51">
                  <c:v>1967</c:v>
                </c:pt>
                <c:pt idx="52">
                  <c:v>1966</c:v>
                </c:pt>
                <c:pt idx="53">
                  <c:v>1965</c:v>
                </c:pt>
                <c:pt idx="54">
                  <c:v>1964</c:v>
                </c:pt>
                <c:pt idx="55">
                  <c:v>1963</c:v>
                </c:pt>
              </c:numCache>
            </c:numRef>
          </c:xVal>
          <c:yVal>
            <c:numRef>
              <c:f>timeline!$E$1:$E$56</c:f>
              <c:numCache>
                <c:formatCode>General</c:formatCode>
                <c:ptCount val="56"/>
                <c:pt idx="0">
                  <c:v>4829</c:v>
                </c:pt>
                <c:pt idx="1">
                  <c:v>5350</c:v>
                </c:pt>
                <c:pt idx="2">
                  <c:v>5319</c:v>
                </c:pt>
                <c:pt idx="3">
                  <c:v>5285</c:v>
                </c:pt>
                <c:pt idx="4">
                  <c:v>5031</c:v>
                </c:pt>
                <c:pt idx="5">
                  <c:v>4537</c:v>
                </c:pt>
                <c:pt idx="6">
                  <c:v>4065</c:v>
                </c:pt>
                <c:pt idx="7">
                  <c:v>3530</c:v>
                </c:pt>
                <c:pt idx="8">
                  <c:v>3171</c:v>
                </c:pt>
                <c:pt idx="9">
                  <c:v>2560</c:v>
                </c:pt>
                <c:pt idx="10">
                  <c:v>2418</c:v>
                </c:pt>
                <c:pt idx="11">
                  <c:v>2233</c:v>
                </c:pt>
                <c:pt idx="12">
                  <c:v>1961</c:v>
                </c:pt>
                <c:pt idx="13">
                  <c:v>1772</c:v>
                </c:pt>
                <c:pt idx="14">
                  <c:v>1628</c:v>
                </c:pt>
                <c:pt idx="15">
                  <c:v>1494</c:v>
                </c:pt>
                <c:pt idx="16">
                  <c:v>1286</c:v>
                </c:pt>
                <c:pt idx="17">
                  <c:v>1083</c:v>
                </c:pt>
                <c:pt idx="18">
                  <c:v>900</c:v>
                </c:pt>
                <c:pt idx="19">
                  <c:v>771</c:v>
                </c:pt>
                <c:pt idx="20">
                  <c:v>661</c:v>
                </c:pt>
                <c:pt idx="21">
                  <c:v>643</c:v>
                </c:pt>
                <c:pt idx="22">
                  <c:v>593</c:v>
                </c:pt>
                <c:pt idx="23">
                  <c:v>525</c:v>
                </c:pt>
                <c:pt idx="24">
                  <c:v>509</c:v>
                </c:pt>
                <c:pt idx="25">
                  <c:v>585</c:v>
                </c:pt>
                <c:pt idx="26">
                  <c:v>510</c:v>
                </c:pt>
                <c:pt idx="27">
                  <c:v>479</c:v>
                </c:pt>
                <c:pt idx="28">
                  <c:v>435</c:v>
                </c:pt>
                <c:pt idx="29">
                  <c:v>445</c:v>
                </c:pt>
                <c:pt idx="30">
                  <c:v>401</c:v>
                </c:pt>
                <c:pt idx="31">
                  <c:v>348</c:v>
                </c:pt>
                <c:pt idx="32">
                  <c:v>316</c:v>
                </c:pt>
                <c:pt idx="33">
                  <c:v>320</c:v>
                </c:pt>
                <c:pt idx="34">
                  <c:v>305</c:v>
                </c:pt>
                <c:pt idx="35">
                  <c:v>265</c:v>
                </c:pt>
                <c:pt idx="36">
                  <c:v>222</c:v>
                </c:pt>
                <c:pt idx="37">
                  <c:v>149</c:v>
                </c:pt>
                <c:pt idx="38">
                  <c:v>114</c:v>
                </c:pt>
                <c:pt idx="39">
                  <c:v>115</c:v>
                </c:pt>
                <c:pt idx="40">
                  <c:v>75</c:v>
                </c:pt>
                <c:pt idx="41">
                  <c:v>65</c:v>
                </c:pt>
                <c:pt idx="42">
                  <c:v>65</c:v>
                </c:pt>
                <c:pt idx="43">
                  <c:v>66</c:v>
                </c:pt>
                <c:pt idx="44">
                  <c:v>67</c:v>
                </c:pt>
                <c:pt idx="45">
                  <c:v>74</c:v>
                </c:pt>
                <c:pt idx="46">
                  <c:v>78</c:v>
                </c:pt>
                <c:pt idx="47">
                  <c:v>68</c:v>
                </c:pt>
                <c:pt idx="48">
                  <c:v>55</c:v>
                </c:pt>
                <c:pt idx="49">
                  <c:v>39</c:v>
                </c:pt>
                <c:pt idx="50">
                  <c:v>27</c:v>
                </c:pt>
                <c:pt idx="51">
                  <c:v>12</c:v>
                </c:pt>
                <c:pt idx="52">
                  <c:v>9</c:v>
                </c:pt>
                <c:pt idx="53">
                  <c:v>6</c:v>
                </c:pt>
                <c:pt idx="54">
                  <c:v>8</c:v>
                </c:pt>
                <c:pt idx="55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F39-4E67-9A1E-BE86A49B92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883816"/>
        <c:axId val="364884144"/>
      </c:scatterChart>
      <c:valAx>
        <c:axId val="364883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884144"/>
        <c:crosses val="autoZero"/>
        <c:crossBetween val="midCat"/>
      </c:valAx>
      <c:valAx>
        <c:axId val="364884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883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miRNA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timeline!$F$1:$F$23</c:f>
              <c:numCache>
                <c:formatCode>General</c:formatCode>
                <c:ptCount val="23"/>
                <c:pt idx="0">
                  <c:v>2018</c:v>
                </c:pt>
                <c:pt idx="1">
                  <c:v>2017</c:v>
                </c:pt>
                <c:pt idx="2">
                  <c:v>2016</c:v>
                </c:pt>
                <c:pt idx="3">
                  <c:v>2015</c:v>
                </c:pt>
                <c:pt idx="4">
                  <c:v>2014</c:v>
                </c:pt>
                <c:pt idx="5">
                  <c:v>2013</c:v>
                </c:pt>
                <c:pt idx="6">
                  <c:v>2012</c:v>
                </c:pt>
                <c:pt idx="7">
                  <c:v>2011</c:v>
                </c:pt>
                <c:pt idx="8">
                  <c:v>2010</c:v>
                </c:pt>
                <c:pt idx="9">
                  <c:v>2009</c:v>
                </c:pt>
                <c:pt idx="10">
                  <c:v>2008</c:v>
                </c:pt>
                <c:pt idx="11">
                  <c:v>2007</c:v>
                </c:pt>
                <c:pt idx="12">
                  <c:v>2006</c:v>
                </c:pt>
                <c:pt idx="13">
                  <c:v>2005</c:v>
                </c:pt>
                <c:pt idx="14">
                  <c:v>2004</c:v>
                </c:pt>
                <c:pt idx="15">
                  <c:v>2003</c:v>
                </c:pt>
                <c:pt idx="16">
                  <c:v>2002</c:v>
                </c:pt>
                <c:pt idx="17">
                  <c:v>2001</c:v>
                </c:pt>
                <c:pt idx="18">
                  <c:v>2000</c:v>
                </c:pt>
                <c:pt idx="19">
                  <c:v>1999</c:v>
                </c:pt>
                <c:pt idx="20">
                  <c:v>1998</c:v>
                </c:pt>
                <c:pt idx="21">
                  <c:v>1997</c:v>
                </c:pt>
                <c:pt idx="22">
                  <c:v>1996</c:v>
                </c:pt>
              </c:numCache>
            </c:numRef>
          </c:xVal>
          <c:yVal>
            <c:numRef>
              <c:f>timeline!$G$1:$G$23</c:f>
              <c:numCache>
                <c:formatCode>General</c:formatCode>
                <c:ptCount val="23"/>
                <c:pt idx="0">
                  <c:v>9704</c:v>
                </c:pt>
                <c:pt idx="1">
                  <c:v>11219</c:v>
                </c:pt>
                <c:pt idx="2">
                  <c:v>10440</c:v>
                </c:pt>
                <c:pt idx="3">
                  <c:v>10351</c:v>
                </c:pt>
                <c:pt idx="4">
                  <c:v>8675</c:v>
                </c:pt>
                <c:pt idx="5">
                  <c:v>7382</c:v>
                </c:pt>
                <c:pt idx="6">
                  <c:v>5766</c:v>
                </c:pt>
                <c:pt idx="7">
                  <c:v>4334</c:v>
                </c:pt>
                <c:pt idx="8">
                  <c:v>3343</c:v>
                </c:pt>
                <c:pt idx="9">
                  <c:v>2230</c:v>
                </c:pt>
                <c:pt idx="10">
                  <c:v>1531</c:v>
                </c:pt>
                <c:pt idx="11">
                  <c:v>989</c:v>
                </c:pt>
                <c:pt idx="12">
                  <c:v>653</c:v>
                </c:pt>
                <c:pt idx="13">
                  <c:v>393</c:v>
                </c:pt>
                <c:pt idx="14">
                  <c:v>214</c:v>
                </c:pt>
                <c:pt idx="15">
                  <c:v>106</c:v>
                </c:pt>
                <c:pt idx="16">
                  <c:v>42</c:v>
                </c:pt>
                <c:pt idx="17">
                  <c:v>5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2</c:v>
                </c:pt>
                <c:pt idx="22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3EA-4D60-BD43-F83AC223BF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3882456"/>
        <c:axId val="363882784"/>
      </c:scatterChart>
      <c:valAx>
        <c:axId val="363882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882784"/>
        <c:crosses val="autoZero"/>
        <c:crossBetween val="midCat"/>
      </c:valAx>
      <c:valAx>
        <c:axId val="363882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8824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lncRNA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timeline!$I$1:$I$43</c:f>
              <c:numCache>
                <c:formatCode>General</c:formatCode>
                <c:ptCount val="43"/>
                <c:pt idx="0">
                  <c:v>2018</c:v>
                </c:pt>
                <c:pt idx="1">
                  <c:v>2017</c:v>
                </c:pt>
                <c:pt idx="2">
                  <c:v>2016</c:v>
                </c:pt>
                <c:pt idx="3">
                  <c:v>2015</c:v>
                </c:pt>
                <c:pt idx="4">
                  <c:v>2014</c:v>
                </c:pt>
                <c:pt idx="5">
                  <c:v>2013</c:v>
                </c:pt>
                <c:pt idx="6">
                  <c:v>2012</c:v>
                </c:pt>
                <c:pt idx="7">
                  <c:v>2011</c:v>
                </c:pt>
                <c:pt idx="8">
                  <c:v>2010</c:v>
                </c:pt>
                <c:pt idx="9">
                  <c:v>2009</c:v>
                </c:pt>
                <c:pt idx="10">
                  <c:v>2008</c:v>
                </c:pt>
                <c:pt idx="11">
                  <c:v>2007</c:v>
                </c:pt>
                <c:pt idx="12">
                  <c:v>2006</c:v>
                </c:pt>
                <c:pt idx="13">
                  <c:v>2005</c:v>
                </c:pt>
                <c:pt idx="14">
                  <c:v>2004</c:v>
                </c:pt>
                <c:pt idx="15">
                  <c:v>2003</c:v>
                </c:pt>
                <c:pt idx="16">
                  <c:v>2002</c:v>
                </c:pt>
                <c:pt idx="17">
                  <c:v>2001</c:v>
                </c:pt>
                <c:pt idx="18">
                  <c:v>2000</c:v>
                </c:pt>
                <c:pt idx="19">
                  <c:v>1999</c:v>
                </c:pt>
                <c:pt idx="20">
                  <c:v>1998</c:v>
                </c:pt>
                <c:pt idx="21">
                  <c:v>1997</c:v>
                </c:pt>
                <c:pt idx="22">
                  <c:v>1996</c:v>
                </c:pt>
                <c:pt idx="23">
                  <c:v>1995</c:v>
                </c:pt>
                <c:pt idx="24">
                  <c:v>1994</c:v>
                </c:pt>
                <c:pt idx="25">
                  <c:v>1993</c:v>
                </c:pt>
                <c:pt idx="26">
                  <c:v>1992</c:v>
                </c:pt>
                <c:pt idx="27">
                  <c:v>1991</c:v>
                </c:pt>
                <c:pt idx="28">
                  <c:v>1990</c:v>
                </c:pt>
                <c:pt idx="29">
                  <c:v>1989</c:v>
                </c:pt>
                <c:pt idx="30">
                  <c:v>1988</c:v>
                </c:pt>
                <c:pt idx="31">
                  <c:v>1987</c:v>
                </c:pt>
                <c:pt idx="32">
                  <c:v>1986</c:v>
                </c:pt>
                <c:pt idx="33">
                  <c:v>1985</c:v>
                </c:pt>
                <c:pt idx="34">
                  <c:v>1984</c:v>
                </c:pt>
                <c:pt idx="35">
                  <c:v>1983</c:v>
                </c:pt>
                <c:pt idx="36">
                  <c:v>1982</c:v>
                </c:pt>
                <c:pt idx="37">
                  <c:v>1981</c:v>
                </c:pt>
                <c:pt idx="38">
                  <c:v>1980</c:v>
                </c:pt>
                <c:pt idx="39">
                  <c:v>1979</c:v>
                </c:pt>
                <c:pt idx="40">
                  <c:v>1978</c:v>
                </c:pt>
                <c:pt idx="41">
                  <c:v>1977</c:v>
                </c:pt>
                <c:pt idx="42">
                  <c:v>1976</c:v>
                </c:pt>
              </c:numCache>
            </c:numRef>
          </c:xVal>
          <c:yVal>
            <c:numRef>
              <c:f>timeline!$J$1:$J$43</c:f>
              <c:numCache>
                <c:formatCode>General</c:formatCode>
                <c:ptCount val="43"/>
                <c:pt idx="0">
                  <c:v>2666</c:v>
                </c:pt>
                <c:pt idx="1">
                  <c:v>2853</c:v>
                </c:pt>
                <c:pt idx="2">
                  <c:v>2181</c:v>
                </c:pt>
                <c:pt idx="3">
                  <c:v>1425</c:v>
                </c:pt>
                <c:pt idx="4">
                  <c:v>995</c:v>
                </c:pt>
                <c:pt idx="5">
                  <c:v>643</c:v>
                </c:pt>
                <c:pt idx="6">
                  <c:v>341</c:v>
                </c:pt>
                <c:pt idx="7">
                  <c:v>245</c:v>
                </c:pt>
                <c:pt idx="8">
                  <c:v>166</c:v>
                </c:pt>
                <c:pt idx="9">
                  <c:v>143</c:v>
                </c:pt>
                <c:pt idx="10">
                  <c:v>132</c:v>
                </c:pt>
                <c:pt idx="11">
                  <c:v>105</c:v>
                </c:pt>
                <c:pt idx="12">
                  <c:v>122</c:v>
                </c:pt>
                <c:pt idx="13">
                  <c:v>94</c:v>
                </c:pt>
                <c:pt idx="14">
                  <c:v>112</c:v>
                </c:pt>
                <c:pt idx="15">
                  <c:v>104</c:v>
                </c:pt>
                <c:pt idx="16">
                  <c:v>103</c:v>
                </c:pt>
                <c:pt idx="17">
                  <c:v>85</c:v>
                </c:pt>
                <c:pt idx="18">
                  <c:v>110</c:v>
                </c:pt>
                <c:pt idx="19">
                  <c:v>80</c:v>
                </c:pt>
                <c:pt idx="20">
                  <c:v>88</c:v>
                </c:pt>
                <c:pt idx="21">
                  <c:v>84</c:v>
                </c:pt>
                <c:pt idx="22">
                  <c:v>66</c:v>
                </c:pt>
                <c:pt idx="23">
                  <c:v>54</c:v>
                </c:pt>
                <c:pt idx="24">
                  <c:v>33</c:v>
                </c:pt>
                <c:pt idx="25">
                  <c:v>23</c:v>
                </c:pt>
                <c:pt idx="26">
                  <c:v>27</c:v>
                </c:pt>
                <c:pt idx="27">
                  <c:v>16</c:v>
                </c:pt>
                <c:pt idx="28">
                  <c:v>16</c:v>
                </c:pt>
                <c:pt idx="29">
                  <c:v>30</c:v>
                </c:pt>
                <c:pt idx="30">
                  <c:v>14</c:v>
                </c:pt>
                <c:pt idx="31">
                  <c:v>9</c:v>
                </c:pt>
                <c:pt idx="32">
                  <c:v>14</c:v>
                </c:pt>
                <c:pt idx="33">
                  <c:v>22</c:v>
                </c:pt>
                <c:pt idx="34">
                  <c:v>15</c:v>
                </c:pt>
                <c:pt idx="35">
                  <c:v>12</c:v>
                </c:pt>
                <c:pt idx="36">
                  <c:v>4</c:v>
                </c:pt>
                <c:pt idx="37">
                  <c:v>6</c:v>
                </c:pt>
                <c:pt idx="38">
                  <c:v>1</c:v>
                </c:pt>
                <c:pt idx="39">
                  <c:v>2</c:v>
                </c:pt>
                <c:pt idx="40">
                  <c:v>3</c:v>
                </c:pt>
                <c:pt idx="41">
                  <c:v>2</c:v>
                </c:pt>
                <c:pt idx="4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51D-4E5C-8EAC-9FB7EBF9A0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5173872"/>
        <c:axId val="405174528"/>
      </c:scatterChart>
      <c:valAx>
        <c:axId val="405173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174528"/>
        <c:crosses val="autoZero"/>
        <c:crossBetween val="midCat"/>
      </c:valAx>
      <c:valAx>
        <c:axId val="40517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1738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SNP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'timeline (4)'!$A$4:$A$50</c:f>
              <c:numCache>
                <c:formatCode>General</c:formatCode>
                <c:ptCount val="47"/>
                <c:pt idx="0">
                  <c:v>2018</c:v>
                </c:pt>
                <c:pt idx="1">
                  <c:v>2017</c:v>
                </c:pt>
                <c:pt idx="2">
                  <c:v>2016</c:v>
                </c:pt>
                <c:pt idx="3">
                  <c:v>2015</c:v>
                </c:pt>
                <c:pt idx="4">
                  <c:v>2014</c:v>
                </c:pt>
                <c:pt idx="5">
                  <c:v>2013</c:v>
                </c:pt>
                <c:pt idx="6">
                  <c:v>2012</c:v>
                </c:pt>
                <c:pt idx="7">
                  <c:v>2011</c:v>
                </c:pt>
                <c:pt idx="8">
                  <c:v>2010</c:v>
                </c:pt>
                <c:pt idx="9">
                  <c:v>2009</c:v>
                </c:pt>
                <c:pt idx="10">
                  <c:v>2008</c:v>
                </c:pt>
                <c:pt idx="11">
                  <c:v>2007</c:v>
                </c:pt>
                <c:pt idx="12">
                  <c:v>2006</c:v>
                </c:pt>
                <c:pt idx="13">
                  <c:v>2005</c:v>
                </c:pt>
                <c:pt idx="14">
                  <c:v>2004</c:v>
                </c:pt>
                <c:pt idx="15">
                  <c:v>2003</c:v>
                </c:pt>
                <c:pt idx="16">
                  <c:v>2002</c:v>
                </c:pt>
                <c:pt idx="17">
                  <c:v>2001</c:v>
                </c:pt>
                <c:pt idx="18">
                  <c:v>2000</c:v>
                </c:pt>
                <c:pt idx="19">
                  <c:v>1999</c:v>
                </c:pt>
                <c:pt idx="20">
                  <c:v>1998</c:v>
                </c:pt>
                <c:pt idx="21">
                  <c:v>1997</c:v>
                </c:pt>
                <c:pt idx="22">
                  <c:v>1996</c:v>
                </c:pt>
                <c:pt idx="23">
                  <c:v>1995</c:v>
                </c:pt>
                <c:pt idx="24">
                  <c:v>1994</c:v>
                </c:pt>
                <c:pt idx="25">
                  <c:v>1993</c:v>
                </c:pt>
                <c:pt idx="26">
                  <c:v>1992</c:v>
                </c:pt>
                <c:pt idx="27">
                  <c:v>1991</c:v>
                </c:pt>
                <c:pt idx="28">
                  <c:v>1990</c:v>
                </c:pt>
                <c:pt idx="29">
                  <c:v>1989</c:v>
                </c:pt>
                <c:pt idx="30">
                  <c:v>1988</c:v>
                </c:pt>
                <c:pt idx="31">
                  <c:v>1987</c:v>
                </c:pt>
                <c:pt idx="32">
                  <c:v>1986</c:v>
                </c:pt>
                <c:pt idx="33">
                  <c:v>1985</c:v>
                </c:pt>
                <c:pt idx="34">
                  <c:v>1984</c:v>
                </c:pt>
                <c:pt idx="35">
                  <c:v>1983</c:v>
                </c:pt>
                <c:pt idx="36">
                  <c:v>1982</c:v>
                </c:pt>
                <c:pt idx="37">
                  <c:v>1981</c:v>
                </c:pt>
                <c:pt idx="38">
                  <c:v>1980</c:v>
                </c:pt>
                <c:pt idx="39">
                  <c:v>1979</c:v>
                </c:pt>
                <c:pt idx="40">
                  <c:v>1978</c:v>
                </c:pt>
                <c:pt idx="41">
                  <c:v>1977</c:v>
                </c:pt>
                <c:pt idx="42">
                  <c:v>1976</c:v>
                </c:pt>
                <c:pt idx="43">
                  <c:v>1975</c:v>
                </c:pt>
                <c:pt idx="44">
                  <c:v>1973</c:v>
                </c:pt>
                <c:pt idx="45">
                  <c:v>1971</c:v>
                </c:pt>
                <c:pt idx="46">
                  <c:v>1969</c:v>
                </c:pt>
              </c:numCache>
            </c:numRef>
          </c:xVal>
          <c:yVal>
            <c:numRef>
              <c:f>'timeline (4)'!$B$4:$B$50</c:f>
              <c:numCache>
                <c:formatCode>General</c:formatCode>
                <c:ptCount val="47"/>
                <c:pt idx="0">
                  <c:v>3277</c:v>
                </c:pt>
                <c:pt idx="1">
                  <c:v>4109</c:v>
                </c:pt>
                <c:pt idx="2">
                  <c:v>4274</c:v>
                </c:pt>
                <c:pt idx="3">
                  <c:v>4543</c:v>
                </c:pt>
                <c:pt idx="4">
                  <c:v>4351</c:v>
                </c:pt>
                <c:pt idx="5">
                  <c:v>4301</c:v>
                </c:pt>
                <c:pt idx="6">
                  <c:v>3963</c:v>
                </c:pt>
                <c:pt idx="7">
                  <c:v>3608</c:v>
                </c:pt>
                <c:pt idx="8">
                  <c:v>3184</c:v>
                </c:pt>
                <c:pt idx="9">
                  <c:v>2871</c:v>
                </c:pt>
                <c:pt idx="10">
                  <c:v>2416</c:v>
                </c:pt>
                <c:pt idx="11">
                  <c:v>2059</c:v>
                </c:pt>
                <c:pt idx="12">
                  <c:v>1546</c:v>
                </c:pt>
                <c:pt idx="13">
                  <c:v>1470</c:v>
                </c:pt>
                <c:pt idx="14">
                  <c:v>1091</c:v>
                </c:pt>
                <c:pt idx="15">
                  <c:v>835</c:v>
                </c:pt>
                <c:pt idx="16">
                  <c:v>729</c:v>
                </c:pt>
                <c:pt idx="17">
                  <c:v>518</c:v>
                </c:pt>
                <c:pt idx="18">
                  <c:v>396</c:v>
                </c:pt>
                <c:pt idx="19">
                  <c:v>297</c:v>
                </c:pt>
                <c:pt idx="20">
                  <c:v>247</c:v>
                </c:pt>
                <c:pt idx="21">
                  <c:v>221</c:v>
                </c:pt>
                <c:pt idx="22">
                  <c:v>220</c:v>
                </c:pt>
                <c:pt idx="23">
                  <c:v>204</c:v>
                </c:pt>
                <c:pt idx="24">
                  <c:v>140</c:v>
                </c:pt>
                <c:pt idx="25">
                  <c:v>99</c:v>
                </c:pt>
                <c:pt idx="26">
                  <c:v>84</c:v>
                </c:pt>
                <c:pt idx="27">
                  <c:v>54</c:v>
                </c:pt>
                <c:pt idx="28">
                  <c:v>49</c:v>
                </c:pt>
                <c:pt idx="29">
                  <c:v>46</c:v>
                </c:pt>
                <c:pt idx="30">
                  <c:v>20</c:v>
                </c:pt>
                <c:pt idx="31">
                  <c:v>24</c:v>
                </c:pt>
                <c:pt idx="32">
                  <c:v>16</c:v>
                </c:pt>
                <c:pt idx="33">
                  <c:v>21</c:v>
                </c:pt>
                <c:pt idx="34">
                  <c:v>20</c:v>
                </c:pt>
                <c:pt idx="35">
                  <c:v>16</c:v>
                </c:pt>
                <c:pt idx="36">
                  <c:v>19</c:v>
                </c:pt>
                <c:pt idx="37">
                  <c:v>16</c:v>
                </c:pt>
                <c:pt idx="38">
                  <c:v>14</c:v>
                </c:pt>
                <c:pt idx="39">
                  <c:v>13</c:v>
                </c:pt>
                <c:pt idx="40">
                  <c:v>18</c:v>
                </c:pt>
                <c:pt idx="41">
                  <c:v>8</c:v>
                </c:pt>
                <c:pt idx="42">
                  <c:v>7</c:v>
                </c:pt>
                <c:pt idx="43">
                  <c:v>4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CB1-4490-910A-C3F0E52EFD7A}"/>
            </c:ext>
          </c:extLst>
        </c:ser>
        <c:ser>
          <c:idx val="0"/>
          <c:order val="1"/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'timeline (4)'!$A$4:$A$50</c:f>
              <c:numCache>
                <c:formatCode>General</c:formatCode>
                <c:ptCount val="47"/>
                <c:pt idx="0">
                  <c:v>2018</c:v>
                </c:pt>
                <c:pt idx="1">
                  <c:v>2017</c:v>
                </c:pt>
                <c:pt idx="2">
                  <c:v>2016</c:v>
                </c:pt>
                <c:pt idx="3">
                  <c:v>2015</c:v>
                </c:pt>
                <c:pt idx="4">
                  <c:v>2014</c:v>
                </c:pt>
                <c:pt idx="5">
                  <c:v>2013</c:v>
                </c:pt>
                <c:pt idx="6">
                  <c:v>2012</c:v>
                </c:pt>
                <c:pt idx="7">
                  <c:v>2011</c:v>
                </c:pt>
                <c:pt idx="8">
                  <c:v>2010</c:v>
                </c:pt>
                <c:pt idx="9">
                  <c:v>2009</c:v>
                </c:pt>
                <c:pt idx="10">
                  <c:v>2008</c:v>
                </c:pt>
                <c:pt idx="11">
                  <c:v>2007</c:v>
                </c:pt>
                <c:pt idx="12">
                  <c:v>2006</c:v>
                </c:pt>
                <c:pt idx="13">
                  <c:v>2005</c:v>
                </c:pt>
                <c:pt idx="14">
                  <c:v>2004</c:v>
                </c:pt>
                <c:pt idx="15">
                  <c:v>2003</c:v>
                </c:pt>
                <c:pt idx="16">
                  <c:v>2002</c:v>
                </c:pt>
                <c:pt idx="17">
                  <c:v>2001</c:v>
                </c:pt>
                <c:pt idx="18">
                  <c:v>2000</c:v>
                </c:pt>
                <c:pt idx="19">
                  <c:v>1999</c:v>
                </c:pt>
                <c:pt idx="20">
                  <c:v>1998</c:v>
                </c:pt>
                <c:pt idx="21">
                  <c:v>1997</c:v>
                </c:pt>
                <c:pt idx="22">
                  <c:v>1996</c:v>
                </c:pt>
                <c:pt idx="23">
                  <c:v>1995</c:v>
                </c:pt>
                <c:pt idx="24">
                  <c:v>1994</c:v>
                </c:pt>
                <c:pt idx="25">
                  <c:v>1993</c:v>
                </c:pt>
                <c:pt idx="26">
                  <c:v>1992</c:v>
                </c:pt>
                <c:pt idx="27">
                  <c:v>1991</c:v>
                </c:pt>
                <c:pt idx="28">
                  <c:v>1990</c:v>
                </c:pt>
                <c:pt idx="29">
                  <c:v>1989</c:v>
                </c:pt>
                <c:pt idx="30">
                  <c:v>1988</c:v>
                </c:pt>
                <c:pt idx="31">
                  <c:v>1987</c:v>
                </c:pt>
                <c:pt idx="32">
                  <c:v>1986</c:v>
                </c:pt>
                <c:pt idx="33">
                  <c:v>1985</c:v>
                </c:pt>
                <c:pt idx="34">
                  <c:v>1984</c:v>
                </c:pt>
                <c:pt idx="35">
                  <c:v>1983</c:v>
                </c:pt>
                <c:pt idx="36">
                  <c:v>1982</c:v>
                </c:pt>
                <c:pt idx="37">
                  <c:v>1981</c:v>
                </c:pt>
                <c:pt idx="38">
                  <c:v>1980</c:v>
                </c:pt>
                <c:pt idx="39">
                  <c:v>1979</c:v>
                </c:pt>
                <c:pt idx="40">
                  <c:v>1978</c:v>
                </c:pt>
                <c:pt idx="41">
                  <c:v>1977</c:v>
                </c:pt>
                <c:pt idx="42">
                  <c:v>1976</c:v>
                </c:pt>
                <c:pt idx="43">
                  <c:v>1975</c:v>
                </c:pt>
                <c:pt idx="44">
                  <c:v>1973</c:v>
                </c:pt>
                <c:pt idx="45">
                  <c:v>1971</c:v>
                </c:pt>
                <c:pt idx="46">
                  <c:v>1969</c:v>
                </c:pt>
              </c:numCache>
            </c:numRef>
          </c:xVal>
          <c:yVal>
            <c:numRef>
              <c:f>'timeline (4)'!$B$4:$B$50</c:f>
              <c:numCache>
                <c:formatCode>General</c:formatCode>
                <c:ptCount val="47"/>
                <c:pt idx="0">
                  <c:v>3277</c:v>
                </c:pt>
                <c:pt idx="1">
                  <c:v>4109</c:v>
                </c:pt>
                <c:pt idx="2">
                  <c:v>4274</c:v>
                </c:pt>
                <c:pt idx="3">
                  <c:v>4543</c:v>
                </c:pt>
                <c:pt idx="4">
                  <c:v>4351</c:v>
                </c:pt>
                <c:pt idx="5">
                  <c:v>4301</c:v>
                </c:pt>
                <c:pt idx="6">
                  <c:v>3963</c:v>
                </c:pt>
                <c:pt idx="7">
                  <c:v>3608</c:v>
                </c:pt>
                <c:pt idx="8">
                  <c:v>3184</c:v>
                </c:pt>
                <c:pt idx="9">
                  <c:v>2871</c:v>
                </c:pt>
                <c:pt idx="10">
                  <c:v>2416</c:v>
                </c:pt>
                <c:pt idx="11">
                  <c:v>2059</c:v>
                </c:pt>
                <c:pt idx="12">
                  <c:v>1546</c:v>
                </c:pt>
                <c:pt idx="13">
                  <c:v>1470</c:v>
                </c:pt>
                <c:pt idx="14">
                  <c:v>1091</c:v>
                </c:pt>
                <c:pt idx="15">
                  <c:v>835</c:v>
                </c:pt>
                <c:pt idx="16">
                  <c:v>729</c:v>
                </c:pt>
                <c:pt idx="17">
                  <c:v>518</c:v>
                </c:pt>
                <c:pt idx="18">
                  <c:v>396</c:v>
                </c:pt>
                <c:pt idx="19">
                  <c:v>297</c:v>
                </c:pt>
                <c:pt idx="20">
                  <c:v>247</c:v>
                </c:pt>
                <c:pt idx="21">
                  <c:v>221</c:v>
                </c:pt>
                <c:pt idx="22">
                  <c:v>220</c:v>
                </c:pt>
                <c:pt idx="23">
                  <c:v>204</c:v>
                </c:pt>
                <c:pt idx="24">
                  <c:v>140</c:v>
                </c:pt>
                <c:pt idx="25">
                  <c:v>99</c:v>
                </c:pt>
                <c:pt idx="26">
                  <c:v>84</c:v>
                </c:pt>
                <c:pt idx="27">
                  <c:v>54</c:v>
                </c:pt>
                <c:pt idx="28">
                  <c:v>49</c:v>
                </c:pt>
                <c:pt idx="29">
                  <c:v>46</c:v>
                </c:pt>
                <c:pt idx="30">
                  <c:v>20</c:v>
                </c:pt>
                <c:pt idx="31">
                  <c:v>24</c:v>
                </c:pt>
                <c:pt idx="32">
                  <c:v>16</c:v>
                </c:pt>
                <c:pt idx="33">
                  <c:v>21</c:v>
                </c:pt>
                <c:pt idx="34">
                  <c:v>20</c:v>
                </c:pt>
                <c:pt idx="35">
                  <c:v>16</c:v>
                </c:pt>
                <c:pt idx="36">
                  <c:v>19</c:v>
                </c:pt>
                <c:pt idx="37">
                  <c:v>16</c:v>
                </c:pt>
                <c:pt idx="38">
                  <c:v>14</c:v>
                </c:pt>
                <c:pt idx="39">
                  <c:v>13</c:v>
                </c:pt>
                <c:pt idx="40">
                  <c:v>18</c:v>
                </c:pt>
                <c:pt idx="41">
                  <c:v>8</c:v>
                </c:pt>
                <c:pt idx="42">
                  <c:v>7</c:v>
                </c:pt>
                <c:pt idx="43">
                  <c:v>4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CB1-4490-910A-C3F0E52EFD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9539080"/>
        <c:axId val="399539408"/>
      </c:scatterChart>
      <c:valAx>
        <c:axId val="399539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539408"/>
        <c:crosses val="autoZero"/>
        <c:crossBetween val="midCat"/>
      </c:valAx>
      <c:valAx>
        <c:axId val="399539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5390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CNV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'timeline (5)'!$A$3:$A$54</c:f>
              <c:numCache>
                <c:formatCode>General</c:formatCode>
                <c:ptCount val="52"/>
                <c:pt idx="0">
                  <c:v>2018</c:v>
                </c:pt>
                <c:pt idx="1">
                  <c:v>2017</c:v>
                </c:pt>
                <c:pt idx="2">
                  <c:v>2016</c:v>
                </c:pt>
                <c:pt idx="3">
                  <c:v>2015</c:v>
                </c:pt>
                <c:pt idx="4">
                  <c:v>2014</c:v>
                </c:pt>
                <c:pt idx="5">
                  <c:v>2013</c:v>
                </c:pt>
                <c:pt idx="6">
                  <c:v>2012</c:v>
                </c:pt>
                <c:pt idx="7">
                  <c:v>2011</c:v>
                </c:pt>
                <c:pt idx="8">
                  <c:v>2010</c:v>
                </c:pt>
                <c:pt idx="9">
                  <c:v>2009</c:v>
                </c:pt>
                <c:pt idx="10">
                  <c:v>2008</c:v>
                </c:pt>
                <c:pt idx="11">
                  <c:v>2007</c:v>
                </c:pt>
                <c:pt idx="12">
                  <c:v>2006</c:v>
                </c:pt>
                <c:pt idx="13">
                  <c:v>2005</c:v>
                </c:pt>
                <c:pt idx="14">
                  <c:v>2004</c:v>
                </c:pt>
                <c:pt idx="15">
                  <c:v>2003</c:v>
                </c:pt>
                <c:pt idx="16">
                  <c:v>2002</c:v>
                </c:pt>
                <c:pt idx="17">
                  <c:v>2001</c:v>
                </c:pt>
                <c:pt idx="18">
                  <c:v>2000</c:v>
                </c:pt>
                <c:pt idx="19">
                  <c:v>1999</c:v>
                </c:pt>
                <c:pt idx="20">
                  <c:v>1998</c:v>
                </c:pt>
                <c:pt idx="21">
                  <c:v>1997</c:v>
                </c:pt>
                <c:pt idx="22">
                  <c:v>1996</c:v>
                </c:pt>
                <c:pt idx="23">
                  <c:v>1995</c:v>
                </c:pt>
                <c:pt idx="24">
                  <c:v>1994</c:v>
                </c:pt>
                <c:pt idx="25">
                  <c:v>1993</c:v>
                </c:pt>
                <c:pt idx="26">
                  <c:v>1992</c:v>
                </c:pt>
                <c:pt idx="27">
                  <c:v>1991</c:v>
                </c:pt>
                <c:pt idx="28">
                  <c:v>1990</c:v>
                </c:pt>
                <c:pt idx="29">
                  <c:v>1989</c:v>
                </c:pt>
                <c:pt idx="30">
                  <c:v>1988</c:v>
                </c:pt>
                <c:pt idx="31">
                  <c:v>1987</c:v>
                </c:pt>
                <c:pt idx="32">
                  <c:v>1986</c:v>
                </c:pt>
                <c:pt idx="33">
                  <c:v>1985</c:v>
                </c:pt>
                <c:pt idx="34">
                  <c:v>1984</c:v>
                </c:pt>
                <c:pt idx="35">
                  <c:v>1983</c:v>
                </c:pt>
                <c:pt idx="36">
                  <c:v>1982</c:v>
                </c:pt>
                <c:pt idx="37">
                  <c:v>1981</c:v>
                </c:pt>
                <c:pt idx="38">
                  <c:v>1980</c:v>
                </c:pt>
                <c:pt idx="39">
                  <c:v>1979</c:v>
                </c:pt>
                <c:pt idx="40">
                  <c:v>1978</c:v>
                </c:pt>
                <c:pt idx="41">
                  <c:v>1977</c:v>
                </c:pt>
                <c:pt idx="42">
                  <c:v>1976</c:v>
                </c:pt>
                <c:pt idx="43">
                  <c:v>1975</c:v>
                </c:pt>
                <c:pt idx="44">
                  <c:v>1974</c:v>
                </c:pt>
                <c:pt idx="45">
                  <c:v>1973</c:v>
                </c:pt>
                <c:pt idx="46">
                  <c:v>1972</c:v>
                </c:pt>
                <c:pt idx="47">
                  <c:v>1971</c:v>
                </c:pt>
                <c:pt idx="48">
                  <c:v>1970</c:v>
                </c:pt>
                <c:pt idx="49">
                  <c:v>1969</c:v>
                </c:pt>
                <c:pt idx="50">
                  <c:v>1968</c:v>
                </c:pt>
                <c:pt idx="51">
                  <c:v>1967</c:v>
                </c:pt>
              </c:numCache>
            </c:numRef>
          </c:xVal>
          <c:yVal>
            <c:numRef>
              <c:f>'timeline (5)'!$B$3:$B$54</c:f>
              <c:numCache>
                <c:formatCode>General</c:formatCode>
                <c:ptCount val="52"/>
                <c:pt idx="0">
                  <c:v>512</c:v>
                </c:pt>
                <c:pt idx="1">
                  <c:v>599</c:v>
                </c:pt>
                <c:pt idx="2">
                  <c:v>667</c:v>
                </c:pt>
                <c:pt idx="3">
                  <c:v>658</c:v>
                </c:pt>
                <c:pt idx="4">
                  <c:v>563</c:v>
                </c:pt>
                <c:pt idx="5">
                  <c:v>531</c:v>
                </c:pt>
                <c:pt idx="6">
                  <c:v>490</c:v>
                </c:pt>
                <c:pt idx="7">
                  <c:v>440</c:v>
                </c:pt>
                <c:pt idx="8">
                  <c:v>412</c:v>
                </c:pt>
                <c:pt idx="9">
                  <c:v>344</c:v>
                </c:pt>
                <c:pt idx="10">
                  <c:v>318</c:v>
                </c:pt>
                <c:pt idx="11">
                  <c:v>268</c:v>
                </c:pt>
                <c:pt idx="12">
                  <c:v>216</c:v>
                </c:pt>
                <c:pt idx="13">
                  <c:v>169</c:v>
                </c:pt>
                <c:pt idx="14">
                  <c:v>172</c:v>
                </c:pt>
                <c:pt idx="15">
                  <c:v>168</c:v>
                </c:pt>
                <c:pt idx="16">
                  <c:v>122</c:v>
                </c:pt>
                <c:pt idx="17">
                  <c:v>103</c:v>
                </c:pt>
                <c:pt idx="18">
                  <c:v>84</c:v>
                </c:pt>
                <c:pt idx="19">
                  <c:v>80</c:v>
                </c:pt>
                <c:pt idx="20">
                  <c:v>65</c:v>
                </c:pt>
                <c:pt idx="21">
                  <c:v>46</c:v>
                </c:pt>
                <c:pt idx="22">
                  <c:v>50</c:v>
                </c:pt>
                <c:pt idx="23">
                  <c:v>51</c:v>
                </c:pt>
                <c:pt idx="24">
                  <c:v>46</c:v>
                </c:pt>
                <c:pt idx="25">
                  <c:v>31</c:v>
                </c:pt>
                <c:pt idx="26">
                  <c:v>14</c:v>
                </c:pt>
                <c:pt idx="27">
                  <c:v>19</c:v>
                </c:pt>
                <c:pt idx="28">
                  <c:v>24</c:v>
                </c:pt>
                <c:pt idx="29">
                  <c:v>18</c:v>
                </c:pt>
                <c:pt idx="30">
                  <c:v>24</c:v>
                </c:pt>
                <c:pt idx="31">
                  <c:v>26</c:v>
                </c:pt>
                <c:pt idx="32">
                  <c:v>21</c:v>
                </c:pt>
                <c:pt idx="33">
                  <c:v>13</c:v>
                </c:pt>
                <c:pt idx="34">
                  <c:v>31</c:v>
                </c:pt>
                <c:pt idx="35">
                  <c:v>14</c:v>
                </c:pt>
                <c:pt idx="36">
                  <c:v>15</c:v>
                </c:pt>
                <c:pt idx="37">
                  <c:v>20</c:v>
                </c:pt>
                <c:pt idx="38">
                  <c:v>35</c:v>
                </c:pt>
                <c:pt idx="39">
                  <c:v>22</c:v>
                </c:pt>
                <c:pt idx="40">
                  <c:v>28</c:v>
                </c:pt>
                <c:pt idx="41">
                  <c:v>18</c:v>
                </c:pt>
                <c:pt idx="42">
                  <c:v>17</c:v>
                </c:pt>
                <c:pt idx="43">
                  <c:v>19</c:v>
                </c:pt>
                <c:pt idx="44">
                  <c:v>7</c:v>
                </c:pt>
                <c:pt idx="45">
                  <c:v>10</c:v>
                </c:pt>
                <c:pt idx="46">
                  <c:v>6</c:v>
                </c:pt>
                <c:pt idx="47">
                  <c:v>6</c:v>
                </c:pt>
                <c:pt idx="48">
                  <c:v>4</c:v>
                </c:pt>
                <c:pt idx="49">
                  <c:v>3</c:v>
                </c:pt>
                <c:pt idx="50">
                  <c:v>5</c:v>
                </c:pt>
                <c:pt idx="51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694-408D-BCA6-EBAD48C44F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0235264"/>
        <c:axId val="420235592"/>
      </c:scatterChart>
      <c:valAx>
        <c:axId val="420235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235592"/>
        <c:crosses val="autoZero"/>
        <c:crossBetween val="midCat"/>
      </c:valAx>
      <c:valAx>
        <c:axId val="420235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2352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Sequencing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'timeline (6)'!$A$4:$A$56</c:f>
              <c:numCache>
                <c:formatCode>General</c:formatCode>
                <c:ptCount val="53"/>
                <c:pt idx="0">
                  <c:v>2018</c:v>
                </c:pt>
                <c:pt idx="1">
                  <c:v>2017</c:v>
                </c:pt>
                <c:pt idx="2">
                  <c:v>2016</c:v>
                </c:pt>
                <c:pt idx="3">
                  <c:v>2015</c:v>
                </c:pt>
                <c:pt idx="4">
                  <c:v>2014</c:v>
                </c:pt>
                <c:pt idx="5">
                  <c:v>2013</c:v>
                </c:pt>
                <c:pt idx="6">
                  <c:v>2012</c:v>
                </c:pt>
                <c:pt idx="7">
                  <c:v>2011</c:v>
                </c:pt>
                <c:pt idx="8">
                  <c:v>2010</c:v>
                </c:pt>
                <c:pt idx="9">
                  <c:v>2009</c:v>
                </c:pt>
                <c:pt idx="10">
                  <c:v>2008</c:v>
                </c:pt>
                <c:pt idx="11">
                  <c:v>2007</c:v>
                </c:pt>
                <c:pt idx="12">
                  <c:v>2006</c:v>
                </c:pt>
                <c:pt idx="13">
                  <c:v>2005</c:v>
                </c:pt>
                <c:pt idx="14">
                  <c:v>2004</c:v>
                </c:pt>
                <c:pt idx="15">
                  <c:v>2003</c:v>
                </c:pt>
                <c:pt idx="16">
                  <c:v>2002</c:v>
                </c:pt>
                <c:pt idx="17">
                  <c:v>2001</c:v>
                </c:pt>
                <c:pt idx="18">
                  <c:v>2000</c:v>
                </c:pt>
                <c:pt idx="19">
                  <c:v>1999</c:v>
                </c:pt>
                <c:pt idx="20">
                  <c:v>1998</c:v>
                </c:pt>
                <c:pt idx="21">
                  <c:v>1997</c:v>
                </c:pt>
                <c:pt idx="22">
                  <c:v>1996</c:v>
                </c:pt>
                <c:pt idx="23">
                  <c:v>1995</c:v>
                </c:pt>
                <c:pt idx="24">
                  <c:v>1994</c:v>
                </c:pt>
                <c:pt idx="25">
                  <c:v>1993</c:v>
                </c:pt>
                <c:pt idx="26">
                  <c:v>1992</c:v>
                </c:pt>
                <c:pt idx="27">
                  <c:v>1991</c:v>
                </c:pt>
                <c:pt idx="28">
                  <c:v>1990</c:v>
                </c:pt>
                <c:pt idx="29">
                  <c:v>1989</c:v>
                </c:pt>
                <c:pt idx="30">
                  <c:v>1988</c:v>
                </c:pt>
                <c:pt idx="31">
                  <c:v>1987</c:v>
                </c:pt>
                <c:pt idx="32">
                  <c:v>1986</c:v>
                </c:pt>
                <c:pt idx="33">
                  <c:v>1985</c:v>
                </c:pt>
                <c:pt idx="34">
                  <c:v>1984</c:v>
                </c:pt>
                <c:pt idx="35">
                  <c:v>1983</c:v>
                </c:pt>
                <c:pt idx="36">
                  <c:v>1982</c:v>
                </c:pt>
                <c:pt idx="37">
                  <c:v>1981</c:v>
                </c:pt>
                <c:pt idx="38">
                  <c:v>1980</c:v>
                </c:pt>
                <c:pt idx="39">
                  <c:v>1979</c:v>
                </c:pt>
                <c:pt idx="40">
                  <c:v>1978</c:v>
                </c:pt>
                <c:pt idx="41">
                  <c:v>1977</c:v>
                </c:pt>
                <c:pt idx="42">
                  <c:v>1976</c:v>
                </c:pt>
                <c:pt idx="43">
                  <c:v>1975</c:v>
                </c:pt>
                <c:pt idx="44">
                  <c:v>1974</c:v>
                </c:pt>
                <c:pt idx="45">
                  <c:v>1973</c:v>
                </c:pt>
                <c:pt idx="46">
                  <c:v>1972</c:v>
                </c:pt>
                <c:pt idx="47">
                  <c:v>1971</c:v>
                </c:pt>
                <c:pt idx="48">
                  <c:v>1970</c:v>
                </c:pt>
                <c:pt idx="49">
                  <c:v>1969</c:v>
                </c:pt>
                <c:pt idx="50">
                  <c:v>1967</c:v>
                </c:pt>
                <c:pt idx="51">
                  <c:v>1964</c:v>
                </c:pt>
                <c:pt idx="52">
                  <c:v>1962</c:v>
                </c:pt>
              </c:numCache>
            </c:numRef>
          </c:xVal>
          <c:yVal>
            <c:numRef>
              <c:f>'timeline (6)'!$B$4:$B$56</c:f>
              <c:numCache>
                <c:formatCode>General</c:formatCode>
                <c:ptCount val="53"/>
                <c:pt idx="0">
                  <c:v>28813.200000000001</c:v>
                </c:pt>
                <c:pt idx="1">
                  <c:v>25821</c:v>
                </c:pt>
                <c:pt idx="2">
                  <c:v>23490</c:v>
                </c:pt>
                <c:pt idx="3">
                  <c:v>20441</c:v>
                </c:pt>
                <c:pt idx="4">
                  <c:v>17612</c:v>
                </c:pt>
                <c:pt idx="5">
                  <c:v>14540</c:v>
                </c:pt>
                <c:pt idx="6">
                  <c:v>12261</c:v>
                </c:pt>
                <c:pt idx="7">
                  <c:v>9857</c:v>
                </c:pt>
                <c:pt idx="8">
                  <c:v>7989</c:v>
                </c:pt>
                <c:pt idx="9">
                  <c:v>6824</c:v>
                </c:pt>
                <c:pt idx="10">
                  <c:v>5975</c:v>
                </c:pt>
                <c:pt idx="11">
                  <c:v>5767</c:v>
                </c:pt>
                <c:pt idx="12">
                  <c:v>5397</c:v>
                </c:pt>
                <c:pt idx="13">
                  <c:v>5170</c:v>
                </c:pt>
                <c:pt idx="14">
                  <c:v>4912</c:v>
                </c:pt>
                <c:pt idx="15">
                  <c:v>4505</c:v>
                </c:pt>
                <c:pt idx="16">
                  <c:v>4243</c:v>
                </c:pt>
                <c:pt idx="17">
                  <c:v>4184</c:v>
                </c:pt>
                <c:pt idx="18">
                  <c:v>4067</c:v>
                </c:pt>
                <c:pt idx="19">
                  <c:v>3668</c:v>
                </c:pt>
                <c:pt idx="20">
                  <c:v>3574</c:v>
                </c:pt>
                <c:pt idx="21">
                  <c:v>3355</c:v>
                </c:pt>
                <c:pt idx="22">
                  <c:v>3185</c:v>
                </c:pt>
                <c:pt idx="23">
                  <c:v>2986</c:v>
                </c:pt>
                <c:pt idx="24">
                  <c:v>2868</c:v>
                </c:pt>
                <c:pt idx="25">
                  <c:v>2532</c:v>
                </c:pt>
                <c:pt idx="26">
                  <c:v>2202</c:v>
                </c:pt>
                <c:pt idx="27">
                  <c:v>1888</c:v>
                </c:pt>
                <c:pt idx="28">
                  <c:v>1522</c:v>
                </c:pt>
                <c:pt idx="29">
                  <c:v>1266</c:v>
                </c:pt>
                <c:pt idx="30">
                  <c:v>1017</c:v>
                </c:pt>
                <c:pt idx="31">
                  <c:v>746</c:v>
                </c:pt>
                <c:pt idx="32">
                  <c:v>605</c:v>
                </c:pt>
                <c:pt idx="33">
                  <c:v>509</c:v>
                </c:pt>
                <c:pt idx="34">
                  <c:v>400</c:v>
                </c:pt>
                <c:pt idx="35">
                  <c:v>295</c:v>
                </c:pt>
                <c:pt idx="36">
                  <c:v>209</c:v>
                </c:pt>
                <c:pt idx="37">
                  <c:v>166</c:v>
                </c:pt>
                <c:pt idx="38">
                  <c:v>138</c:v>
                </c:pt>
                <c:pt idx="39">
                  <c:v>114</c:v>
                </c:pt>
                <c:pt idx="40">
                  <c:v>96</c:v>
                </c:pt>
                <c:pt idx="41">
                  <c:v>78</c:v>
                </c:pt>
                <c:pt idx="42">
                  <c:v>54</c:v>
                </c:pt>
                <c:pt idx="43">
                  <c:v>41</c:v>
                </c:pt>
                <c:pt idx="44">
                  <c:v>16</c:v>
                </c:pt>
                <c:pt idx="45">
                  <c:v>11</c:v>
                </c:pt>
                <c:pt idx="46">
                  <c:v>17</c:v>
                </c:pt>
                <c:pt idx="47">
                  <c:v>6</c:v>
                </c:pt>
                <c:pt idx="48">
                  <c:v>2</c:v>
                </c:pt>
                <c:pt idx="49">
                  <c:v>6</c:v>
                </c:pt>
                <c:pt idx="50">
                  <c:v>2</c:v>
                </c:pt>
                <c:pt idx="51">
                  <c:v>1</c:v>
                </c:pt>
                <c:pt idx="5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671-4EBC-9A25-F960A9FADD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5055096"/>
        <c:axId val="315055424"/>
      </c:scatterChart>
      <c:valAx>
        <c:axId val="315055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055424"/>
        <c:crosses val="autoZero"/>
        <c:crossBetween val="midCat"/>
      </c:valAx>
      <c:valAx>
        <c:axId val="31505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0550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EA568-ABEC-40ED-AC65-DC7BEA4D6F1D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1825-BD0B-4ECF-ACCB-01073D59D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0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EA568-ABEC-40ED-AC65-DC7BEA4D6F1D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1825-BD0B-4ECF-ACCB-01073D59D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7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EA568-ABEC-40ED-AC65-DC7BEA4D6F1D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1825-BD0B-4ECF-ACCB-01073D59D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2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EA568-ABEC-40ED-AC65-DC7BEA4D6F1D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1825-BD0B-4ECF-ACCB-01073D59D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0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EA568-ABEC-40ED-AC65-DC7BEA4D6F1D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1825-BD0B-4ECF-ACCB-01073D59D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2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EA568-ABEC-40ED-AC65-DC7BEA4D6F1D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1825-BD0B-4ECF-ACCB-01073D59D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29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EA568-ABEC-40ED-AC65-DC7BEA4D6F1D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1825-BD0B-4ECF-ACCB-01073D59D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1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EA568-ABEC-40ED-AC65-DC7BEA4D6F1D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1825-BD0B-4ECF-ACCB-01073D59D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EA568-ABEC-40ED-AC65-DC7BEA4D6F1D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1825-BD0B-4ECF-ACCB-01073D59D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0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EA568-ABEC-40ED-AC65-DC7BEA4D6F1D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1825-BD0B-4ECF-ACCB-01073D59D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4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EA568-ABEC-40ED-AC65-DC7BEA4D6F1D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1825-BD0B-4ECF-ACCB-01073D59D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63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EA568-ABEC-40ED-AC65-DC7BEA4D6F1D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41825-BD0B-4ECF-ACCB-01073D59D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6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980959" y="1443507"/>
            <a:ext cx="7243653" cy="4820658"/>
            <a:chOff x="3018905" y="868350"/>
            <a:chExt cx="6569762" cy="5198622"/>
          </a:xfrm>
        </p:grpSpPr>
        <p:grpSp>
          <p:nvGrpSpPr>
            <p:cNvPr id="29" name="Group 28"/>
            <p:cNvGrpSpPr/>
            <p:nvPr/>
          </p:nvGrpSpPr>
          <p:grpSpPr>
            <a:xfrm>
              <a:off x="3018905" y="868350"/>
              <a:ext cx="6569762" cy="5198622"/>
              <a:chOff x="3018905" y="868350"/>
              <a:chExt cx="6569762" cy="5198622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5320452" y="1761684"/>
                <a:ext cx="4268215" cy="4305288"/>
                <a:chOff x="1009370" y="663184"/>
                <a:chExt cx="10163304" cy="5581651"/>
              </a:xfrm>
            </p:grpSpPr>
            <p:graphicFrame>
              <p:nvGraphicFramePr>
                <p:cNvPr id="6" name="Chart 5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34252040"/>
                    </p:ext>
                  </p:extLst>
                </p:nvPr>
              </p:nvGraphicFramePr>
              <p:xfrm>
                <a:off x="6612083" y="663184"/>
                <a:ext cx="4560591" cy="2779417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  <p:graphicFrame>
              <p:nvGraphicFramePr>
                <p:cNvPr id="7" name="Chart 6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77794282"/>
                    </p:ext>
                  </p:extLst>
                </p:nvPr>
              </p:nvGraphicFramePr>
              <p:xfrm>
                <a:off x="1018895" y="663184"/>
                <a:ext cx="4536141" cy="27432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  <p:graphicFrame>
              <p:nvGraphicFramePr>
                <p:cNvPr id="8" name="Chart 7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672889627"/>
                    </p:ext>
                  </p:extLst>
                </p:nvPr>
              </p:nvGraphicFramePr>
              <p:xfrm>
                <a:off x="1009370" y="3501635"/>
                <a:ext cx="4536142" cy="27432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4"/>
                </a:graphicData>
              </a:graphic>
            </p:graphicFrame>
            <p:graphicFrame>
              <p:nvGraphicFramePr>
                <p:cNvPr id="9" name="Chart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81813636"/>
                    </p:ext>
                  </p:extLst>
                </p:nvPr>
              </p:nvGraphicFramePr>
              <p:xfrm>
                <a:off x="6622577" y="3501635"/>
                <a:ext cx="4539603" cy="2743199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5"/>
                </a:graphicData>
              </a:graphic>
            </p:graphicFrame>
          </p:grpSp>
          <p:sp>
            <p:nvSpPr>
              <p:cNvPr id="11" name="Right Arrow 10"/>
              <p:cNvSpPr/>
              <p:nvPr/>
            </p:nvSpPr>
            <p:spPr>
              <a:xfrm>
                <a:off x="7363909" y="3166635"/>
                <a:ext cx="139233" cy="1568855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304390" y="868350"/>
                <a:ext cx="1854353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350" dirty="0"/>
                  <a:t>DNA methylation</a:t>
                </a:r>
              </a:p>
              <a:p>
                <a:pPr algn="ctr"/>
                <a:r>
                  <a:rPr lang="en-US" sz="1350" dirty="0"/>
                  <a:t>miRNA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711331" y="868350"/>
                <a:ext cx="1839393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350" dirty="0"/>
                  <a:t>RNA methylation</a:t>
                </a:r>
              </a:p>
              <a:p>
                <a:pPr algn="ctr"/>
                <a:r>
                  <a:rPr lang="en-US" sz="1350" dirty="0" err="1"/>
                  <a:t>lncRNA</a:t>
                </a:r>
                <a:endParaRPr lang="en-US" sz="1350" dirty="0"/>
              </a:p>
            </p:txBody>
          </p:sp>
          <p:sp>
            <p:nvSpPr>
              <p:cNvPr id="15" name="Down Arrow 14"/>
              <p:cNvSpPr/>
              <p:nvPr/>
            </p:nvSpPr>
            <p:spPr>
              <a:xfrm>
                <a:off x="5802940" y="3454946"/>
                <a:ext cx="159123" cy="63931"/>
              </a:xfrm>
              <a:prstGeom prst="down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6" name="Down Arrow 15"/>
              <p:cNvSpPr/>
              <p:nvPr/>
            </p:nvSpPr>
            <p:spPr>
              <a:xfrm>
                <a:off x="6394679" y="5427665"/>
                <a:ext cx="159123" cy="63931"/>
              </a:xfrm>
              <a:prstGeom prst="down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graphicFrame>
            <p:nvGraphicFramePr>
              <p:cNvPr id="26" name="Chart 2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34727545"/>
                  </p:ext>
                </p:extLst>
              </p:nvPr>
            </p:nvGraphicFramePr>
            <p:xfrm>
              <a:off x="3018906" y="1761684"/>
              <a:ext cx="1909870" cy="208805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graphicFrame>
            <p:nvGraphicFramePr>
              <p:cNvPr id="27" name="Chart 2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20780555"/>
                  </p:ext>
                </p:extLst>
              </p:nvPr>
            </p:nvGraphicFramePr>
            <p:xfrm>
              <a:off x="3018905" y="3923207"/>
              <a:ext cx="1909871" cy="214376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7"/>
              </a:graphicData>
            </a:graphic>
          </p:graphicFrame>
          <p:sp>
            <p:nvSpPr>
              <p:cNvPr id="28" name="Right Arrow 27"/>
              <p:cNvSpPr/>
              <p:nvPr/>
            </p:nvSpPr>
            <p:spPr>
              <a:xfrm>
                <a:off x="5050775" y="3166635"/>
                <a:ext cx="139233" cy="1568855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3445705" y="868350"/>
              <a:ext cx="1056273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/>
                <a:t>SNP</a:t>
              </a:r>
            </a:p>
            <a:p>
              <a:pPr algn="ctr"/>
              <a:r>
                <a:rPr lang="en-US" sz="1350" dirty="0"/>
                <a:t>and CNV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36298" y="511636"/>
            <a:ext cx="8532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Genetic and Epigenetic research in the past 60 years for human complex disease</a:t>
            </a:r>
          </a:p>
        </p:txBody>
      </p:sp>
    </p:spTree>
    <p:extLst>
      <p:ext uri="{BB962C8B-B14F-4D97-AF65-F5344CB8AC3E}">
        <p14:creationId xmlns:p14="http://schemas.microsoft.com/office/powerpoint/2010/main" val="330373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7356572"/>
              </p:ext>
            </p:extLst>
          </p:nvPr>
        </p:nvGraphicFramePr>
        <p:xfrm>
          <a:off x="2528888" y="2450306"/>
          <a:ext cx="34290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407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80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</TotalTime>
  <Words>29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23</cp:revision>
  <dcterms:created xsi:type="dcterms:W3CDTF">2018-09-01T20:52:02Z</dcterms:created>
  <dcterms:modified xsi:type="dcterms:W3CDTF">2018-09-06T11:45:18Z</dcterms:modified>
</cp:coreProperties>
</file>