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5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389C-BCCA-4177-AC5E-68BAEA78AF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0D94-BE91-4035-8D2F-13DC1231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enome.cshlp.org/content/27/5/813/F1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838200"/>
            <a:ext cx="520624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9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477125" cy="53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19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2018-06-13T15:35:31Z</dcterms:created>
  <dcterms:modified xsi:type="dcterms:W3CDTF">2018-06-13T16:16:05Z</dcterms:modified>
</cp:coreProperties>
</file>