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9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9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355F-D276-48DF-BCCA-A18EDF22CC09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9C84-71A0-42B4-9845-6D6321A3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external file that holds a picture, illustration, etc.&#10;Object name is nihms-42461-f0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74905"/>
            <a:ext cx="67532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4676" y="3801838"/>
            <a:ext cx="7766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Hfe-Tfr1 complexes on the surface of hepatocytes sense the saturation of iron-bound transferrin in the serum. At low transferrin saturations,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Hfe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sequestered by Tfr1 (left). As serum iron saturation increases,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Hfe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dislodged from its overlapping binding site on Tfr1 by Fe-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(right).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Hfe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then free to interact with Tfr2 and signal in some manner for the upregulation of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hepcidin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Increased levels of circulating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hepcidin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lead to a reduction in both intestinal iron absorption and macrophage iron release. If either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Hfe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or Tfr2 is mutated or absent, the complex is unable to sense increased serum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saturation and dysregulation of iron homeostasis occurs.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6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2018-07-15T03:48:44Z</dcterms:created>
  <dcterms:modified xsi:type="dcterms:W3CDTF">2018-07-15T03:49:14Z</dcterms:modified>
</cp:coreProperties>
</file>