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DE4B-B8CB-4AA7-AFCE-FE926CEFA49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6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DE4B-B8CB-4AA7-AFCE-FE926CEFA49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DE4B-B8CB-4AA7-AFCE-FE926CEFA49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3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DE4B-B8CB-4AA7-AFCE-FE926CEFA49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4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DE4B-B8CB-4AA7-AFCE-FE926CEFA49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DE4B-B8CB-4AA7-AFCE-FE926CEFA49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6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DE4B-B8CB-4AA7-AFCE-FE926CEFA49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1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DE4B-B8CB-4AA7-AFCE-FE926CEFA49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7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DE4B-B8CB-4AA7-AFCE-FE926CEFA49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9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DE4B-B8CB-4AA7-AFCE-FE926CEFA49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9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DE4B-B8CB-4AA7-AFCE-FE926CEFA49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9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DE4B-B8CB-4AA7-AFCE-FE926CEFA49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7/77/HLA.svg/230px-HL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83" y="1485581"/>
            <a:ext cx="219075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4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4</cp:revision>
  <dcterms:created xsi:type="dcterms:W3CDTF">2018-07-17T22:20:35Z</dcterms:created>
  <dcterms:modified xsi:type="dcterms:W3CDTF">2018-07-18T07:42:25Z</dcterms:modified>
</cp:coreProperties>
</file>