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AAE-C1A9-4923-AD33-DB02FA020EC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FA6D-2B3A-4342-B538-9B078B6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AAE-C1A9-4923-AD33-DB02FA020EC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FA6D-2B3A-4342-B538-9B078B6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6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AAE-C1A9-4923-AD33-DB02FA020EC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FA6D-2B3A-4342-B538-9B078B6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4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AAE-C1A9-4923-AD33-DB02FA020EC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FA6D-2B3A-4342-B538-9B078B6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AAE-C1A9-4923-AD33-DB02FA020EC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FA6D-2B3A-4342-B538-9B078B6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AAE-C1A9-4923-AD33-DB02FA020EC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FA6D-2B3A-4342-B538-9B078B6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AAE-C1A9-4923-AD33-DB02FA020EC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FA6D-2B3A-4342-B538-9B078B6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AAE-C1A9-4923-AD33-DB02FA020EC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FA6D-2B3A-4342-B538-9B078B6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AAE-C1A9-4923-AD33-DB02FA020EC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FA6D-2B3A-4342-B538-9B078B6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AAE-C1A9-4923-AD33-DB02FA020EC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FA6D-2B3A-4342-B538-9B078B6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6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CAAE-C1A9-4923-AD33-DB02FA020EC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EFA6D-2B3A-4342-B538-9B078B6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CCAAE-C1A9-4923-AD33-DB02FA020EC4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EFA6D-2B3A-4342-B538-9B078B6E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4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75" y="737581"/>
            <a:ext cx="88392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66" y="2216208"/>
            <a:ext cx="76866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3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2019-04-06T02:51:32Z</dcterms:created>
  <dcterms:modified xsi:type="dcterms:W3CDTF">2019-04-06T02:51:55Z</dcterms:modified>
</cp:coreProperties>
</file>