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F487-DBE7-4A1E-9AEE-B3C746B6EF1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02F2-E578-4527-9A5F-94CA272A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7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F487-DBE7-4A1E-9AEE-B3C746B6EF1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02F2-E578-4527-9A5F-94CA272A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7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F487-DBE7-4A1E-9AEE-B3C746B6EF1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02F2-E578-4527-9A5F-94CA272A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0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F487-DBE7-4A1E-9AEE-B3C746B6EF1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02F2-E578-4527-9A5F-94CA272A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6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F487-DBE7-4A1E-9AEE-B3C746B6EF1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02F2-E578-4527-9A5F-94CA272A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4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F487-DBE7-4A1E-9AEE-B3C746B6EF1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02F2-E578-4527-9A5F-94CA272A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3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F487-DBE7-4A1E-9AEE-B3C746B6EF1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02F2-E578-4527-9A5F-94CA272A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3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F487-DBE7-4A1E-9AEE-B3C746B6EF1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02F2-E578-4527-9A5F-94CA272A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7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F487-DBE7-4A1E-9AEE-B3C746B6EF1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02F2-E578-4527-9A5F-94CA272A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4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F487-DBE7-4A1E-9AEE-B3C746B6EF1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02F2-E578-4527-9A5F-94CA272A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2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F487-DBE7-4A1E-9AEE-B3C746B6EF1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02F2-E578-4527-9A5F-94CA272A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2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1F487-DBE7-4A1E-9AEE-B3C746B6EF1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D02F2-E578-4527-9A5F-94CA272A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485384"/>
            <a:ext cx="12192000" cy="5786259"/>
            <a:chOff x="0" y="485384"/>
            <a:chExt cx="12192000" cy="578625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72"/>
            <a:stretch/>
          </p:blipFill>
          <p:spPr>
            <a:xfrm>
              <a:off x="0" y="1190625"/>
              <a:ext cx="12192000" cy="4536894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802220" y="485384"/>
              <a:ext cx="1101654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Genome-wide Robus</a:t>
              </a:r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 </a:t>
              </a:r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SKAT-O based association study to identify lung cancer associated genes 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416390" y="1472684"/>
              <a:ext cx="770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CAV2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554251" y="1786414"/>
              <a:ext cx="9669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APOC4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86773" y="2026682"/>
              <a:ext cx="10823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RSC1A1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017969" y="1915694"/>
              <a:ext cx="825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UACA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410578" y="2413137"/>
              <a:ext cx="887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REC8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625463" y="2103672"/>
              <a:ext cx="13516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LRRC37A3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53703" y="2091430"/>
              <a:ext cx="813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LRIT1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80552" y="2276096"/>
              <a:ext cx="9412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GPR39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3328" y="227609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CCDC51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41650" y="2450888"/>
              <a:ext cx="10182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TEX264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45028" y="2279059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TPM2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2865" y="5902311"/>
              <a:ext cx="387351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rgbClr val="333333"/>
                  </a:solidFill>
                  <a:latin typeface="Helvetica Neue"/>
                </a:rPr>
                <a:t>166 </a:t>
              </a:r>
              <a:r>
                <a:rPr lang="en-US" b="1" dirty="0">
                  <a:solidFill>
                    <a:srgbClr val="333333"/>
                  </a:solidFill>
                  <a:latin typeface="Helvetica Neue"/>
                </a:rPr>
                <a:t>cases and </a:t>
              </a:r>
              <a:r>
                <a:rPr lang="en-US" b="1" dirty="0" smtClean="0">
                  <a:solidFill>
                    <a:srgbClr val="333333"/>
                  </a:solidFill>
                  <a:latin typeface="Helvetica Neue"/>
                </a:rPr>
                <a:t>16,434 controls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484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15" y="742940"/>
            <a:ext cx="12192000" cy="52251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8846" y="327442"/>
            <a:ext cx="110165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Genome-wide Robus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SKAT-O based association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study to identify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Benign Neoplasm of Colon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associated genes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6961" y="6112225"/>
            <a:ext cx="3685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333333"/>
                </a:solidFill>
                <a:effectLst/>
                <a:latin typeface="Helvetica Neue"/>
              </a:rPr>
              <a:t>2,257 cases and 43,090 controls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755515" y="135117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CCDC47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66281" y="1550854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PNLIPRP2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16459" y="1943269"/>
            <a:ext cx="1069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FAM53B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6126" y="1943269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KANK4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26508" y="2198716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KCNS1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326270" y="219871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TMC7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84722" y="2312601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L3MBTL3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896715" y="2455453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C17orf64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87845" y="249726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ADAM32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55154" y="249726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SEMA3F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169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57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7</cp:revision>
  <dcterms:created xsi:type="dcterms:W3CDTF">2020-01-26T06:33:03Z</dcterms:created>
  <dcterms:modified xsi:type="dcterms:W3CDTF">2020-01-27T04:43:35Z</dcterms:modified>
</cp:coreProperties>
</file>