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73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6B93A-717E-495C-AC18-5B089B8046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8C80-5C60-4225-9A85-3B030D1E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3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8C80-5C60-4225-9A85-3B030D1E5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F663-1D33-4134-B3E3-74F71BBA656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14FB-371A-45C4-9324-55F0E856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" y="252737"/>
            <a:ext cx="121879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TFs regulated METTL14 and why METTL14 was significantly down-regulated in thyroid cancer?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1, I will scan all the TFs and find the most potential TFs regulated METTL14 with public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2, I will find which TFs are silenced, therefore METTL14 was down-regulated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3, over-expression this TF and check whether METTL14 can be increased.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4, We can also check histone modification such as H3K4ac and find why METT14 was down-regulated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will happen if METT14 was totally knocked?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1, knock-down METTL14 in cell line, and conducted RNA-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 will identify which pathway or genes are regulated..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2, knock-down METTL14 can check genome-wide m6A methylation change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3,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knock-down METTL14 can check genome-wide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m5C DNA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with RRBS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Here, one of METTL14 or METT3 will be okay. I just use METTL14 as a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6948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35"/>
            <a:ext cx="12192000" cy="5225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091" y="14713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glpD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1183" y="172667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pflB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2936" y="2096007"/>
            <a:ext cx="56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pflA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51938" y="266244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3736" y="271558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adhE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8612" y="2736365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gltD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31623" y="2736365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hslV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09038" y="29575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tpiA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3405" y="305314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45570" y="3031775"/>
            <a:ext cx="593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arcC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88019" y="3084916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murI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72982" y="184068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dpV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33736" y="165601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5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170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2020-02-10T05:58:25Z</dcterms:created>
  <dcterms:modified xsi:type="dcterms:W3CDTF">2020-02-15T00:49:00Z</dcterms:modified>
</cp:coreProperties>
</file>