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C131-F40C-4A22-8EC5-6CEBDC84F200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980A-4783-4DE2-AF28-C5F5C253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8391" y="651605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444444"/>
                </a:solidFill>
                <a:effectLst/>
                <a:latin typeface="-apple-system"/>
              </a:rPr>
              <a:t>InterProScan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-apple-system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-apple-system"/>
              </a:rPr>
              <a:t>(ebi.ac.uk)</a:t>
            </a:r>
          </a:p>
        </p:txBody>
      </p:sp>
      <p:sp>
        <p:nvSpPr>
          <p:cNvPr id="5" name="Oval 4"/>
          <p:cNvSpPr/>
          <p:nvPr/>
        </p:nvSpPr>
        <p:spPr>
          <a:xfrm>
            <a:off x="3916581" y="3368232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NCOA4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88104" y="3398785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KLK2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25225" y="3707744"/>
            <a:ext cx="687270" cy="1158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06925" y="4124090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56287" y="2685324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KLK3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5099854" y="3026778"/>
            <a:ext cx="1056433" cy="4491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5941" y="3958070"/>
            <a:ext cx="970346" cy="507474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9796" y="3689743"/>
            <a:ext cx="1064394" cy="2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22841" y="3400870"/>
            <a:ext cx="1273215" cy="68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PPARG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33289" y="5617145"/>
            <a:ext cx="282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TDHT:  </a:t>
            </a:r>
            <a:r>
              <a:rPr lang="en-US" dirty="0" err="1" smtClean="0"/>
              <a:t>Dihydrotestosterone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4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2" r="26243" b="1480"/>
          <a:stretch/>
        </p:blipFill>
        <p:spPr>
          <a:xfrm>
            <a:off x="765111" y="2108718"/>
            <a:ext cx="3258377" cy="3480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9" y="3064912"/>
            <a:ext cx="4286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7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10646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15</cp:revision>
  <dcterms:created xsi:type="dcterms:W3CDTF">2020-01-31T19:14:57Z</dcterms:created>
  <dcterms:modified xsi:type="dcterms:W3CDTF">2020-02-08T04:40:59Z</dcterms:modified>
</cp:coreProperties>
</file>