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D35D-D738-4E33-8C32-F097E5E319E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A66-D2CB-4FCE-9CE0-BBE16D57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1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D35D-D738-4E33-8C32-F097E5E319E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A66-D2CB-4FCE-9CE0-BBE16D57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6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D35D-D738-4E33-8C32-F097E5E319E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A66-D2CB-4FCE-9CE0-BBE16D57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1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D35D-D738-4E33-8C32-F097E5E319E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A66-D2CB-4FCE-9CE0-BBE16D57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D35D-D738-4E33-8C32-F097E5E319E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A66-D2CB-4FCE-9CE0-BBE16D57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D35D-D738-4E33-8C32-F097E5E319E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A66-D2CB-4FCE-9CE0-BBE16D57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1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D35D-D738-4E33-8C32-F097E5E319E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A66-D2CB-4FCE-9CE0-BBE16D57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D35D-D738-4E33-8C32-F097E5E319E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A66-D2CB-4FCE-9CE0-BBE16D57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D35D-D738-4E33-8C32-F097E5E319E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A66-D2CB-4FCE-9CE0-BBE16D57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9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D35D-D738-4E33-8C32-F097E5E319E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A66-D2CB-4FCE-9CE0-BBE16D57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3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D35D-D738-4E33-8C32-F097E5E319E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8A66-D2CB-4FCE-9CE0-BBE16D57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2D35D-D738-4E33-8C32-F097E5E319E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28A66-D2CB-4FCE-9CE0-BBE16D57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79" y="2069868"/>
            <a:ext cx="2020647" cy="2172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499" y="4181302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Dr. James Bonham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46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</cp:revision>
  <dcterms:created xsi:type="dcterms:W3CDTF">2019-11-14T04:58:40Z</dcterms:created>
  <dcterms:modified xsi:type="dcterms:W3CDTF">2019-11-14T04:58:49Z</dcterms:modified>
</cp:coreProperties>
</file>