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919F-C239-4A1F-8F63-79FCA380D2A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2179-C460-4862-AF14-5D673F06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2281" y="188518"/>
            <a:ext cx="11820413" cy="6212283"/>
            <a:chOff x="292281" y="188518"/>
            <a:chExt cx="11820413" cy="6212283"/>
          </a:xfrm>
        </p:grpSpPr>
        <p:grpSp>
          <p:nvGrpSpPr>
            <p:cNvPr id="6" name="Group 5"/>
            <p:cNvGrpSpPr/>
            <p:nvPr/>
          </p:nvGrpSpPr>
          <p:grpSpPr>
            <a:xfrm>
              <a:off x="451139" y="373184"/>
              <a:ext cx="11661555" cy="6027617"/>
              <a:chOff x="235008" y="240180"/>
              <a:chExt cx="11661555" cy="602761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b="1199"/>
              <a:stretch/>
            </p:blipFill>
            <p:spPr>
              <a:xfrm>
                <a:off x="6210935" y="240180"/>
                <a:ext cx="5685628" cy="602761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08" y="240180"/>
                <a:ext cx="5707497" cy="5918886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292281" y="1885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27066" y="1885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281" y="4469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1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2019-12-02T06:33:29Z</dcterms:created>
  <dcterms:modified xsi:type="dcterms:W3CDTF">2019-12-08T03:12:12Z</dcterms:modified>
</cp:coreProperties>
</file>