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8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2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0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09617-1722-4CFA-91B5-C14F5235F69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8B6A-63C9-4728-8475-C9DA9C7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1815" y="62779"/>
            <a:ext cx="12192000" cy="6822209"/>
            <a:chOff x="551815" y="62779"/>
            <a:chExt cx="12192000" cy="68222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79" t="5696" b="4431"/>
            <a:stretch/>
          </p:blipFill>
          <p:spPr>
            <a:xfrm>
              <a:off x="1990725" y="266700"/>
              <a:ext cx="8758237" cy="6762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6912" y="976312"/>
              <a:ext cx="8791575" cy="67263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7387" y="1667994"/>
              <a:ext cx="8791575" cy="67698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7387" y="2401418"/>
              <a:ext cx="8791575" cy="65889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57387" y="3116752"/>
              <a:ext cx="8791575" cy="66404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7387" y="3799846"/>
              <a:ext cx="8786813" cy="6624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57387" y="4481340"/>
              <a:ext cx="8791575" cy="6762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57387" y="5187862"/>
              <a:ext cx="8791575" cy="6501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9287" y="5917154"/>
              <a:ext cx="3557588" cy="540796"/>
            </a:xfrm>
            <a:prstGeom prst="rect">
              <a:avLst/>
            </a:prstGeom>
          </p:spPr>
        </p:pic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551815" y="6884988"/>
              <a:ext cx="12192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/>
              </a:r>
              <a:b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98212" y="1032550"/>
              <a:ext cx="8805863" cy="553621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47" y="308652"/>
              <a:ext cx="8515350" cy="662542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38335" y="1699955"/>
              <a:ext cx="8805863" cy="576520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38334" y="2416208"/>
              <a:ext cx="8805863" cy="621433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38334" y="3832650"/>
              <a:ext cx="2970611" cy="669195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29125" y="4533194"/>
              <a:ext cx="6315072" cy="669195"/>
            </a:xfrm>
            <a:prstGeom prst="rect">
              <a:avLst/>
            </a:prstGeom>
            <a:solidFill>
              <a:srgbClr val="FF00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66911" y="5247484"/>
              <a:ext cx="6386513" cy="590559"/>
            </a:xfrm>
            <a:prstGeom prst="rect">
              <a:avLst/>
            </a:prstGeom>
            <a:solidFill>
              <a:srgbClr val="FF00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38334" y="3150651"/>
              <a:ext cx="8805863" cy="621433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64637" y="5927035"/>
              <a:ext cx="304121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t"/>
              <a:r>
                <a:rPr lang="en-US" sz="1100" b="0" dirty="0" smtClean="0">
                  <a:effectLst/>
                  <a:latin typeface="arial" panose="020B0604020202020204" pitchFamily="34" charset="0"/>
                </a:rPr>
                <a:t>SRP1 Super </a:t>
              </a:r>
              <a:r>
                <a:rPr lang="en-US" sz="1100" dirty="0">
                  <a:latin typeface="arial" panose="020B0604020202020204" pitchFamily="34" charset="0"/>
                </a:rPr>
                <a:t>Family       </a:t>
              </a:r>
              <a:r>
                <a:rPr lang="en-US" sz="1100" dirty="0" smtClean="0">
                  <a:latin typeface="arial" panose="020B0604020202020204" pitchFamily="34" charset="0"/>
                </a:rPr>
                <a:t> Arm_3 </a:t>
              </a:r>
              <a:r>
                <a:rPr lang="en-US" sz="1100" dirty="0">
                  <a:latin typeface="arial" panose="020B0604020202020204" pitchFamily="34" charset="0"/>
                </a:rPr>
                <a:t>Super Family</a:t>
              </a:r>
              <a:endParaRPr lang="en-US" sz="1100" dirty="0">
                <a:latin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64636" y="6188645"/>
              <a:ext cx="1419931" cy="275959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24703" y="6203494"/>
              <a:ext cx="1594426" cy="274082"/>
            </a:xfrm>
            <a:prstGeom prst="rect">
              <a:avLst/>
            </a:prstGeom>
            <a:solidFill>
              <a:srgbClr val="FF00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08477" y="116377"/>
              <a:ext cx="614361" cy="662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37290" y="62779"/>
              <a:ext cx="218071" cy="662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77583" y="471281"/>
              <a:ext cx="69762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PANC754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MTMR8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KPNA4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7583" y="5301505"/>
              <a:ext cx="69762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PANC754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MTMR8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KPNA4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77583" y="1851345"/>
              <a:ext cx="69762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PANC754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MTMR8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KPNA4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7583" y="2541377"/>
              <a:ext cx="69762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PANC754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MTMR8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KPNA4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77583" y="3231409"/>
              <a:ext cx="69762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PANC754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MTMR8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KPNA4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77583" y="3921441"/>
              <a:ext cx="69762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PANC754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MTMR8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KPNA4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77583" y="4611473"/>
              <a:ext cx="69762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PANC754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MTMR8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KPNA4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77583" y="1161313"/>
              <a:ext cx="69762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PANC754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MTMR8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KPNA4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77583" y="5991539"/>
              <a:ext cx="69762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PANC754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MTMR8</a:t>
              </a:r>
            </a:p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KPNA4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98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2019-12-02T03:49:49Z</dcterms:created>
  <dcterms:modified xsi:type="dcterms:W3CDTF">2019-12-02T03:50:08Z</dcterms:modified>
</cp:coreProperties>
</file>