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8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4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4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045C-EA5C-40C2-A6EB-C204E614AF2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4C5D5-1E83-4AD4-8D91-6C25670F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5334000"/>
            <a:ext cx="4114800" cy="1271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ASW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African ancestry in Southwest USA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CEU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Utah residents with Northern and Western European ancestry from the CEPH collection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CHB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Han Chinese in Beijing, China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CHD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Chinese in Metropolitan Denver, Colorado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GIH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Gujarati Indians in Houston, Texas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JPT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Japanese in Tokyo, Japan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LWK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Luhya in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Webuye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, Kenya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MXL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Mexican ancestry in Los Angeles, California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MKK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Maasai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in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Kinyawa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, Kenya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TSI </a:t>
            </a:r>
            <a:r>
              <a:rPr kumimoji="0" lang="en-US" altLang="en-US" sz="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Toscani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 in Italia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smtClean="0">
                <a:ln>
                  <a:noFill/>
                </a:ln>
                <a:solidFill>
                  <a:srgbClr val="14559F"/>
                </a:solidFill>
                <a:effectLst/>
                <a:latin typeface="Roboto"/>
                <a:cs typeface="Arial" pitchFamily="34" charset="0"/>
              </a:rPr>
              <a:t>YRI 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Yoruba in Ibadan, Nigeria</a:t>
            </a:r>
            <a:endParaRPr lang="en-US" altLang="en-US" sz="1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2170" y="174266"/>
            <a:ext cx="3200400" cy="4862443"/>
            <a:chOff x="4953000" y="228600"/>
            <a:chExt cx="3200400" cy="486244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228600"/>
              <a:ext cx="3200400" cy="486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5509053" y="3110174"/>
              <a:ext cx="680139" cy="522712"/>
              <a:chOff x="5509053" y="3110174"/>
              <a:chExt cx="680139" cy="5227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562600" y="3110174"/>
                <a:ext cx="445878" cy="47280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509053" y="3402054"/>
                <a:ext cx="6801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7030A0"/>
                    </a:solidFill>
                  </a:rPr>
                  <a:t>N=8500</a:t>
                </a:r>
                <a:endParaRPr lang="en-US" sz="900" dirty="0">
                  <a:solidFill>
                    <a:srgbClr val="7030A0"/>
                  </a:solidFill>
                </a:endParaRPr>
              </a:p>
            </p:txBody>
          </p:sp>
        </p:grp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61" r="6461"/>
          <a:stretch/>
        </p:blipFill>
        <p:spPr bwMode="auto">
          <a:xfrm>
            <a:off x="2824247" y="176325"/>
            <a:ext cx="3150245" cy="486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"/>
          <a:stretch/>
        </p:blipFill>
        <p:spPr bwMode="auto">
          <a:xfrm>
            <a:off x="5943600" y="176325"/>
            <a:ext cx="2951570" cy="486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8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5</cp:revision>
  <dcterms:created xsi:type="dcterms:W3CDTF">2018-03-29T22:23:03Z</dcterms:created>
  <dcterms:modified xsi:type="dcterms:W3CDTF">2018-03-29T23:48:15Z</dcterms:modified>
</cp:coreProperties>
</file>