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40C2-D57C-46A3-B2C2-AEFA5E1C699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C040-B98A-4451-89CD-569067A1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98744"/>
              </p:ext>
            </p:extLst>
          </p:nvPr>
        </p:nvGraphicFramePr>
        <p:xfrm>
          <a:off x="152400" y="2133600"/>
          <a:ext cx="3632200" cy="2514600"/>
        </p:xfrm>
        <a:graphic>
          <a:graphicData uri="http://schemas.openxmlformats.org/drawingml/2006/table">
            <a:tbl>
              <a:tblPr/>
              <a:tblGrid>
                <a:gridCol w="786026"/>
                <a:gridCol w="675095"/>
                <a:gridCol w="608536"/>
                <a:gridCol w="773348"/>
                <a:gridCol w="78919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Eigen-Value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50.3657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0.21327271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0.426369113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0.15316025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0.224025009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8.30266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9.94993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0.10666668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0.084230793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6.48869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5.35342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0.08336208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0.045319194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6.23224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4.94479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0.08006739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0.041859951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6.07716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4.80721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0.07807503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0.040695272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5.91141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4.49841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0.0759456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0.038081136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5.66893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0.07283039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0.034010602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5.40722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3.86853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0.06946812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0.032748909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5.22692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0.06715175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0.032660021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77.83743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14971" cy="453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60841"/>
            <a:ext cx="2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PMPR Phase I genotype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2018-07-12T01:44:06Z</dcterms:created>
  <dcterms:modified xsi:type="dcterms:W3CDTF">2018-07-12T01:50:09Z</dcterms:modified>
</cp:coreProperties>
</file>