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6" r:id="rId9"/>
    <p:sldId id="267" r:id="rId10"/>
    <p:sldId id="264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1" d="100"/>
          <a:sy n="91" d="100"/>
        </p:scale>
        <p:origin x="135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DB0-F44C-49A6-B0F5-BD8514BAFE8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0079-9AD0-4B37-96C0-FCBA6F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4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DB0-F44C-49A6-B0F5-BD8514BAFE8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0079-9AD0-4B37-96C0-FCBA6F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7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DB0-F44C-49A6-B0F5-BD8514BAFE8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0079-9AD0-4B37-96C0-FCBA6F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1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DB0-F44C-49A6-B0F5-BD8514BAFE8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0079-9AD0-4B37-96C0-FCBA6F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3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DB0-F44C-49A6-B0F5-BD8514BAFE8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0079-9AD0-4B37-96C0-FCBA6F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0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DB0-F44C-49A6-B0F5-BD8514BAFE8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0079-9AD0-4B37-96C0-FCBA6F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7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DB0-F44C-49A6-B0F5-BD8514BAFE8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0079-9AD0-4B37-96C0-FCBA6F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5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DB0-F44C-49A6-B0F5-BD8514BAFE8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0079-9AD0-4B37-96C0-FCBA6F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6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DB0-F44C-49A6-B0F5-BD8514BAFE8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0079-9AD0-4B37-96C0-FCBA6F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7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DB0-F44C-49A6-B0F5-BD8514BAFE8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0079-9AD0-4B37-96C0-FCBA6F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7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DB0-F44C-49A6-B0F5-BD8514BAFE8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0079-9AD0-4B37-96C0-FCBA6F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7DDB0-F44C-49A6-B0F5-BD8514BAFE8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0079-9AD0-4B37-96C0-FCBA6FBB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3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ene discovery tim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02" y="544780"/>
            <a:ext cx="9130809" cy="349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47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1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79" y="807039"/>
            <a:ext cx="5046607" cy="523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16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8" y="567559"/>
            <a:ext cx="6899276" cy="611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3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033" r="2225" b="7566"/>
          <a:stretch/>
        </p:blipFill>
        <p:spPr>
          <a:xfrm>
            <a:off x="291977" y="536027"/>
            <a:ext cx="6236848" cy="562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1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71" y="992817"/>
            <a:ext cx="5930394" cy="525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98" y="3677321"/>
            <a:ext cx="3361905" cy="28912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98" y="972559"/>
            <a:ext cx="3361905" cy="2704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31" y="759866"/>
            <a:ext cx="2809524" cy="2647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203" y="4099868"/>
            <a:ext cx="3409524" cy="2676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" r="-1"/>
          <a:stretch/>
        </p:blipFill>
        <p:spPr>
          <a:xfrm>
            <a:off x="7788166" y="702723"/>
            <a:ext cx="3300928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3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03" y="672005"/>
            <a:ext cx="80962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6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964" y="1450427"/>
            <a:ext cx="4367605" cy="46560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2425" r="6870"/>
          <a:stretch/>
        </p:blipFill>
        <p:spPr>
          <a:xfrm>
            <a:off x="1222558" y="1614791"/>
            <a:ext cx="4567678" cy="46705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6744" y="378372"/>
            <a:ext cx="11109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Genome-wide Association identifies 34 potential RA Susceptibility SNPs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807941" y="1445514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HLA-DRB1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308700" y="3237529"/>
            <a:ext cx="836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PTPN22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276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818" r="6358"/>
          <a:stretch/>
        </p:blipFill>
        <p:spPr>
          <a:xfrm>
            <a:off x="1033372" y="1597571"/>
            <a:ext cx="4663235" cy="4666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881" y="1430604"/>
            <a:ext cx="5596029" cy="46969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234" y="515006"/>
            <a:ext cx="11109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Genome-wide Association identifies 27 potential RA Susceptibility SNPs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364989" y="1597571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AMPD1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07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15" y="1388351"/>
            <a:ext cx="5293929" cy="51827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7048" y="493986"/>
            <a:ext cx="17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Psoriatic Arthritis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8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967335"/>
            <a:ext cx="7693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一是文章是否提出了新的概念或是方向引领将来若干研究，</a:t>
            </a:r>
            <a:endParaRPr lang="en-US" altLang="zh-CN" dirty="0" smtClean="0"/>
          </a:p>
          <a:p>
            <a:r>
              <a:rPr lang="zh-CN" altLang="en-US" smtClean="0"/>
              <a:t>二是文章</a:t>
            </a:r>
            <a:r>
              <a:rPr lang="zh-CN" altLang="en-US" dirty="0" smtClean="0"/>
              <a:t>是否从更深层次上理解了现有的东西。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9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7338</TotalTime>
  <Words>68</Words>
  <Application>Microsoft Office PowerPoint</Application>
  <PresentationFormat>Widescreen</PresentationFormat>
  <Paragraphs>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等线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32</cp:revision>
  <dcterms:created xsi:type="dcterms:W3CDTF">2019-05-02T14:32:09Z</dcterms:created>
  <dcterms:modified xsi:type="dcterms:W3CDTF">2019-05-07T16:50:50Z</dcterms:modified>
</cp:coreProperties>
</file>