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594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5FE38-7A5B-49F8-88F7-E3EB184165BA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CEFD7-7F7C-4346-8F46-EFC4C0B36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217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5FE38-7A5B-49F8-88F7-E3EB184165BA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CEFD7-7F7C-4346-8F46-EFC4C0B36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5FE38-7A5B-49F8-88F7-E3EB184165BA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CEFD7-7F7C-4346-8F46-EFC4C0B36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301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5FE38-7A5B-49F8-88F7-E3EB184165BA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CEFD7-7F7C-4346-8F46-EFC4C0B36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200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5FE38-7A5B-49F8-88F7-E3EB184165BA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CEFD7-7F7C-4346-8F46-EFC4C0B36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294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5FE38-7A5B-49F8-88F7-E3EB184165BA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CEFD7-7F7C-4346-8F46-EFC4C0B36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714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5FE38-7A5B-49F8-88F7-E3EB184165BA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CEFD7-7F7C-4346-8F46-EFC4C0B36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348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5FE38-7A5B-49F8-88F7-E3EB184165BA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CEFD7-7F7C-4346-8F46-EFC4C0B36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921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5FE38-7A5B-49F8-88F7-E3EB184165BA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CEFD7-7F7C-4346-8F46-EFC4C0B36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77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5FE38-7A5B-49F8-88F7-E3EB184165BA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CEFD7-7F7C-4346-8F46-EFC4C0B36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996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5FE38-7A5B-49F8-88F7-E3EB184165BA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CEFD7-7F7C-4346-8F46-EFC4C0B36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483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5FE38-7A5B-49F8-88F7-E3EB184165BA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9CEFD7-7F7C-4346-8F46-EFC4C0B36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062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648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143000"/>
            <a:ext cx="8193997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651128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Marshfield Clinic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Guo, Shicheng</dc:creator>
  <cp:lastModifiedBy>Guo, Shicheng</cp:lastModifiedBy>
  <cp:revision>1</cp:revision>
  <dcterms:created xsi:type="dcterms:W3CDTF">2018-03-10T01:40:11Z</dcterms:created>
  <dcterms:modified xsi:type="dcterms:W3CDTF">2018-03-10T01:40:32Z</dcterms:modified>
</cp:coreProperties>
</file>