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C491-6C72-4952-9425-90C68E09FB9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0FC3-3578-4EF3-932C-C54704F8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7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C491-6C72-4952-9425-90C68E09FB9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0FC3-3578-4EF3-932C-C54704F8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2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C491-6C72-4952-9425-90C68E09FB9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0FC3-3578-4EF3-932C-C54704F8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C491-6C72-4952-9425-90C68E09FB9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0FC3-3578-4EF3-932C-C54704F8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2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C491-6C72-4952-9425-90C68E09FB9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0FC3-3578-4EF3-932C-C54704F8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C491-6C72-4952-9425-90C68E09FB9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0FC3-3578-4EF3-932C-C54704F8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C491-6C72-4952-9425-90C68E09FB9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0FC3-3578-4EF3-932C-C54704F8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5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C491-6C72-4952-9425-90C68E09FB9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0FC3-3578-4EF3-932C-C54704F8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C491-6C72-4952-9425-90C68E09FB9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0FC3-3578-4EF3-932C-C54704F8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5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C491-6C72-4952-9425-90C68E09FB9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0FC3-3578-4EF3-932C-C54704F8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C491-6C72-4952-9425-90C68E09FB9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0FC3-3578-4EF3-932C-C54704F8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7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CC491-6C72-4952-9425-90C68E09FB9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0FC3-3578-4EF3-932C-C54704F8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0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sites/GDSbrowser?acc=GDS5402" TargetMode="External"/><Relationship Id="rId2" Type="http://schemas.openxmlformats.org/officeDocument/2006/relationships/hyperlink" Target="https://www.ncbi.nlm.nih.gov/sites/GDSbrowser?acc=GDS5403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cbi.nlm.nih.gov/sites/GDSbrowser?acc=GDS54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8" y="529274"/>
            <a:ext cx="8288694" cy="2977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595" y="3602038"/>
            <a:ext cx="8182947" cy="28103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06013" y="442991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25924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05195" y="126624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4592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1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9518" y="1938049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642A8F"/>
                </a:solidFill>
                <a:effectLst/>
                <a:latin typeface="arial" panose="020B0604020202020204" pitchFamily="34" charset="0"/>
                <a:hlinkClick r:id="rId2"/>
              </a:rPr>
              <a:t>(Jena dataset)</a:t>
            </a:r>
            <a:r>
              <a:rPr lang="en-US" b="0" i="0" dirty="0" smtClean="0">
                <a:solidFill>
                  <a:srgbClr val="642A8F"/>
                </a:solidFill>
                <a:effectLst/>
                <a:latin typeface="arial" panose="020B0604020202020204" pitchFamily="34" charset="0"/>
              </a:rPr>
              <a:t>  16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4101" y="1303567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642A8F"/>
                </a:solidFill>
                <a:effectLst/>
                <a:latin typeface="arial" panose="020B0604020202020204" pitchFamily="34" charset="0"/>
                <a:hlinkClick r:id="rId3"/>
              </a:rPr>
              <a:t>(Leipzig dataset)</a:t>
            </a:r>
            <a:r>
              <a:rPr lang="en-US" b="0" i="0" dirty="0" smtClean="0">
                <a:solidFill>
                  <a:srgbClr val="642A8F"/>
                </a:solidFill>
                <a:effectLst/>
                <a:latin typeface="arial" panose="020B0604020202020204" pitchFamily="34" charset="0"/>
              </a:rPr>
              <a:t> 33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5165" y="2387865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642A8F"/>
                </a:solidFill>
                <a:effectLst/>
                <a:latin typeface="arial" panose="020B0604020202020204" pitchFamily="34" charset="0"/>
                <a:hlinkClick r:id="rId4"/>
              </a:rPr>
              <a:t>(Berlin dataset)</a:t>
            </a:r>
            <a:r>
              <a:rPr lang="en-US" b="0" i="0" dirty="0" smtClean="0">
                <a:solidFill>
                  <a:srgbClr val="642A8F"/>
                </a:solidFill>
                <a:effectLst/>
                <a:latin typeface="arial" panose="020B0604020202020204" pitchFamily="34" charset="0"/>
              </a:rPr>
              <a:t>  30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2573" y="325872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642A8F"/>
                </a:solidFill>
                <a:effectLst/>
                <a:latin typeface="arial" panose="020B0604020202020204" pitchFamily="34" charset="0"/>
              </a:rPr>
              <a:t>Shanghai Dataset: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2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6991</TotalTime>
  <Words>20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2</cp:revision>
  <dcterms:created xsi:type="dcterms:W3CDTF">2018-08-23T01:11:02Z</dcterms:created>
  <dcterms:modified xsi:type="dcterms:W3CDTF">2018-08-27T21:42:53Z</dcterms:modified>
</cp:coreProperties>
</file>