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0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6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7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746E-015A-4B61-9BD4-6A6D412ED2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4C217-87F2-40D1-B0AF-EC667253A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6377" y="373608"/>
            <a:ext cx="12568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Genome-wide Robust SKAT-O based association study to identify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Psoriasis Related Disorders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of Colon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genes in 50K UKBB exome-sequencing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8698" y="6195353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238 </a:t>
            </a:r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cases and 23,562 controls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13489" r="2363" b="3148"/>
          <a:stretch/>
        </p:blipFill>
        <p:spPr>
          <a:xfrm>
            <a:off x="158698" y="1388226"/>
            <a:ext cx="11712632" cy="435586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857978" y="158178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CCDC62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169896" y="166491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XRCC6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94267" y="184958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CD80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13584" y="184958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DDX41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75744" y="195112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28953" y="184958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BANK1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13037" y="2034248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NIPAL2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46616" y="2403580"/>
            <a:ext cx="130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FAM114A1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19351" y="221891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ZNF143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04237" y="2218914"/>
            <a:ext cx="1231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PGLYRP3</a:t>
            </a:r>
          </a:p>
        </p:txBody>
      </p:sp>
    </p:spTree>
    <p:extLst>
      <p:ext uri="{BB962C8B-B14F-4D97-AF65-F5344CB8AC3E}">
        <p14:creationId xmlns:p14="http://schemas.microsoft.com/office/powerpoint/2010/main" val="300138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07818" y="373608"/>
            <a:ext cx="126602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Genome-wide Robust SKAT-O based association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study to identify Psoriatic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arthropathy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associated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genes in 50K UKBB exome-sequencing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698" y="6195353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72 cases and 7,128 controls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3"/>
          <a:stretch/>
        </p:blipFill>
        <p:spPr>
          <a:xfrm>
            <a:off x="0" y="1419026"/>
            <a:ext cx="12192000" cy="45619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216409" y="132409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OR9Q1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15032" y="2063927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DCST1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563" y="212211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SLC9A3R2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76462" y="2122116"/>
            <a:ext cx="1244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C10orf113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11518" y="2306782"/>
            <a:ext cx="744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VTA1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71166" y="237149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HELQ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049133" y="2433259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POLR2A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84141" y="243325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54891" y="262973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ZNF143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26859" y="249144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USP50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69331" y="2521203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DDX41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42928" y="27088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TMEM131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28441" y="260910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AQP2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02633" y="260270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SDCBP</a:t>
            </a:r>
          </a:p>
        </p:txBody>
      </p:sp>
    </p:spTree>
    <p:extLst>
      <p:ext uri="{BB962C8B-B14F-4D97-AF65-F5344CB8AC3E}">
        <p14:creationId xmlns:p14="http://schemas.microsoft.com/office/powerpoint/2010/main" val="57077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71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12</cp:revision>
  <dcterms:created xsi:type="dcterms:W3CDTF">2020-01-27T04:43:53Z</dcterms:created>
  <dcterms:modified xsi:type="dcterms:W3CDTF">2020-01-28T06:39:51Z</dcterms:modified>
</cp:coreProperties>
</file>