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8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3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netex.com/MarketingMaterial/Index/EMT_pathway?utm_source=Genecards&amp;utm_medium=referral&amp;utm_campaign=Genecards_pathwa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07818" y="373608"/>
            <a:ext cx="12660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Genome-wide Robust SKAT-O based association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study to identify Psoriatic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arthropathy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genes in 50K UKBB exome-sequencing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382" y="6010687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72 cases and 7,128 controls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3"/>
          <a:stretch/>
        </p:blipFill>
        <p:spPr>
          <a:xfrm>
            <a:off x="0" y="1419026"/>
            <a:ext cx="12192000" cy="45619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16409" y="132409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OR9Q1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15032" y="206392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DCST1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563" y="21221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SLC9A3R2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76462" y="2122116"/>
            <a:ext cx="124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C10orf113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11518" y="2306782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VTA1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71166" y="237149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HELQ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49133" y="243325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POLR2A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84141" y="243325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4891" y="262973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ZNF143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26859" y="249144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USP50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69331" y="2521203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DDX41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42928" y="27088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TMEM131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28441" y="260910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AQP2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02633" y="260270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SDCBP</a:t>
            </a:r>
          </a:p>
        </p:txBody>
      </p:sp>
    </p:spTree>
    <p:extLst>
      <p:ext uri="{BB962C8B-B14F-4D97-AF65-F5344CB8AC3E}">
        <p14:creationId xmlns:p14="http://schemas.microsoft.com/office/powerpoint/2010/main" val="10125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070" y="22413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263238"/>
                </a:solidFill>
                <a:effectLst/>
                <a:latin typeface="Open Sans"/>
              </a:rPr>
              <a:t>Epithelial–mesenchymal transition (EMT) Pathway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333106" y="6509002"/>
            <a:ext cx="97785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https://www.genetex.com/MarketingMaterial/Index/EMT_pathway?utm_source=Genecards&amp;utm_medium=referral&amp;utm_campaign=Genecards_pathway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3307" y="1379708"/>
            <a:ext cx="7989915" cy="4226111"/>
            <a:chOff x="1375063" y="1193787"/>
            <a:chExt cx="9631044" cy="48958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5063" y="1193787"/>
              <a:ext cx="9525000" cy="48958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651029" y="345704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FFFFFF"/>
                  </a:solidFill>
                  <a:effectLst/>
                  <a:latin typeface="-apple-system"/>
                </a:rPr>
                <a:t>RALGPS1</a:t>
              </a:r>
              <a:r>
                <a:rPr lang="en-US" b="1" i="0" dirty="0" smtClean="0">
                  <a:solidFill>
                    <a:srgbClr val="FFFFFF"/>
                  </a:solidFill>
                  <a:effectLst/>
                  <a:latin typeface="Helvetica Neue"/>
                </a:rPr>
                <a:t> </a:t>
              </a:r>
              <a:endParaRPr lang="en-US" b="1" i="0" dirty="0">
                <a:solidFill>
                  <a:srgbClr val="FFFFFF"/>
                </a:solidFill>
                <a:effectLst/>
                <a:latin typeface="Helvetica Neue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80557" y="2075522"/>
              <a:ext cx="1225550" cy="427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RALGPS1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613074" y="2872785"/>
              <a:ext cx="151013" cy="24106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8204662" y="1107496"/>
            <a:ext cx="384567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Epithelial–mesenchymal transition (EMT) is a process whereby tightly-interacting and immotile epithelial cells acquire the phenotype of loosely-adherent and motile mesenchymal cells. EMT not only facilitates morphogenesis during embryonic development but also promotes invasion and metastasis in tumors. Pathological EMT is associated with E-cadherin repression, which has been shown to contribute to tumor progression. Several oncogenic pathways (TGF-β, </a:t>
            </a:r>
            <a:r>
              <a:rPr lang="en-US" sz="1600" dirty="0" err="1" smtClean="0"/>
              <a:t>Wnt</a:t>
            </a:r>
            <a:r>
              <a:rPr lang="en-US" sz="1600" dirty="0" smtClean="0"/>
              <a:t>/β-catenin, </a:t>
            </a:r>
            <a:r>
              <a:rPr lang="en-US" sz="1600" dirty="0" err="1" smtClean="0"/>
              <a:t>Integrins</a:t>
            </a:r>
            <a:r>
              <a:rPr lang="en-US" sz="1600" dirty="0" smtClean="0"/>
              <a:t>, Notch, </a:t>
            </a:r>
            <a:r>
              <a:rPr lang="en-US" sz="1600" dirty="0" err="1" smtClean="0"/>
              <a:t>etc</a:t>
            </a:r>
            <a:r>
              <a:rPr lang="en-US" sz="1600" dirty="0" smtClean="0"/>
              <a:t>) have been reported to induce EMT via cytoskeleton reorganization and activation of E-Cadherin repressors, including Snail, Slug, SIP1, and TCF3. </a:t>
            </a:r>
            <a:r>
              <a:rPr lang="en-US" sz="1600" dirty="0" err="1" smtClean="0"/>
              <a:t>GeneTex</a:t>
            </a:r>
            <a:r>
              <a:rPr lang="en-US" sz="1600" dirty="0" smtClean="0"/>
              <a:t> is proud to introduce our new line of antibodies for the study of EMT.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34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0" y="299002"/>
            <a:ext cx="11473678" cy="65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9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162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Helvetica Neue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13</cp:revision>
  <dcterms:created xsi:type="dcterms:W3CDTF">2020-01-28T06:40:34Z</dcterms:created>
  <dcterms:modified xsi:type="dcterms:W3CDTF">2020-01-30T20:34:55Z</dcterms:modified>
</cp:coreProperties>
</file>