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7842-479F-417F-A47B-3A5C75B2ED9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E31D-8870-46B8-A0FB-CEB2558B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7842-479F-417F-A47B-3A5C75B2ED9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E31D-8870-46B8-A0FB-CEB2558B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7842-479F-417F-A47B-3A5C75B2ED9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E31D-8870-46B8-A0FB-CEB2558B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8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7842-479F-417F-A47B-3A5C75B2ED9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E31D-8870-46B8-A0FB-CEB2558B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7842-479F-417F-A47B-3A5C75B2ED9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E31D-8870-46B8-A0FB-CEB2558B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7842-479F-417F-A47B-3A5C75B2ED9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E31D-8870-46B8-A0FB-CEB2558B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4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7842-479F-417F-A47B-3A5C75B2ED9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E31D-8870-46B8-A0FB-CEB2558B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9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7842-479F-417F-A47B-3A5C75B2ED9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E31D-8870-46B8-A0FB-CEB2558B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7842-479F-417F-A47B-3A5C75B2ED9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E31D-8870-46B8-A0FB-CEB2558B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7842-479F-417F-A47B-3A5C75B2ED9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E31D-8870-46B8-A0FB-CEB2558B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9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7842-479F-417F-A47B-3A5C75B2ED9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E31D-8870-46B8-A0FB-CEB2558B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0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7842-479F-417F-A47B-3A5C75B2ED9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3E31D-8870-46B8-A0FB-CEB2558B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8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1914" y="838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Marshfield Clinic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2438400" y="2057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1000 Genome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327557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Hapmap3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828800" y="4545226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Finger Printing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092211" y="920234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7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Marshfield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3</cp:revision>
  <dcterms:created xsi:type="dcterms:W3CDTF">2018-04-03T21:12:24Z</dcterms:created>
  <dcterms:modified xsi:type="dcterms:W3CDTF">2018-04-03T21:16:05Z</dcterms:modified>
</cp:coreProperties>
</file>