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B509-90DC-4AD5-8876-0D5639F9900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9D17-39FB-43F7-9979-A4588C76F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" y="-51961"/>
            <a:ext cx="5555117" cy="690996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65877"/>
              </p:ext>
            </p:extLst>
          </p:nvPr>
        </p:nvGraphicFramePr>
        <p:xfrm>
          <a:off x="5714999" y="15486"/>
          <a:ext cx="6362700" cy="6775065"/>
        </p:xfrm>
        <a:graphic>
          <a:graphicData uri="http://schemas.openxmlformats.org/drawingml/2006/table">
            <a:tbl>
              <a:tblPr/>
              <a:tblGrid>
                <a:gridCol w="681339">
                  <a:extLst>
                    <a:ext uri="{9D8B030D-6E8A-4147-A177-3AD203B41FA5}">
                      <a16:colId xmlns:a16="http://schemas.microsoft.com/office/drawing/2014/main" val="4200287422"/>
                    </a:ext>
                  </a:extLst>
                </a:gridCol>
                <a:gridCol w="681339">
                  <a:extLst>
                    <a:ext uri="{9D8B030D-6E8A-4147-A177-3AD203B41FA5}">
                      <a16:colId xmlns:a16="http://schemas.microsoft.com/office/drawing/2014/main" val="2862595500"/>
                    </a:ext>
                  </a:extLst>
                </a:gridCol>
                <a:gridCol w="865866">
                  <a:extLst>
                    <a:ext uri="{9D8B030D-6E8A-4147-A177-3AD203B41FA5}">
                      <a16:colId xmlns:a16="http://schemas.microsoft.com/office/drawing/2014/main" val="655842103"/>
                    </a:ext>
                  </a:extLst>
                </a:gridCol>
                <a:gridCol w="837478">
                  <a:extLst>
                    <a:ext uri="{9D8B030D-6E8A-4147-A177-3AD203B41FA5}">
                      <a16:colId xmlns:a16="http://schemas.microsoft.com/office/drawing/2014/main" val="1031989568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609639456"/>
                    </a:ext>
                  </a:extLst>
                </a:gridCol>
                <a:gridCol w="670690">
                  <a:extLst>
                    <a:ext uri="{9D8B030D-6E8A-4147-A177-3AD203B41FA5}">
                      <a16:colId xmlns:a16="http://schemas.microsoft.com/office/drawing/2014/main" val="959899034"/>
                    </a:ext>
                  </a:extLst>
                </a:gridCol>
                <a:gridCol w="681339">
                  <a:extLst>
                    <a:ext uri="{9D8B030D-6E8A-4147-A177-3AD203B41FA5}">
                      <a16:colId xmlns:a16="http://schemas.microsoft.com/office/drawing/2014/main" val="2607754814"/>
                    </a:ext>
                  </a:extLst>
                </a:gridCol>
                <a:gridCol w="681339">
                  <a:extLst>
                    <a:ext uri="{9D8B030D-6E8A-4147-A177-3AD203B41FA5}">
                      <a16:colId xmlns:a16="http://schemas.microsoft.com/office/drawing/2014/main" val="3560358135"/>
                    </a:ext>
                  </a:extLst>
                </a:gridCol>
                <a:gridCol w="780697">
                  <a:extLst>
                    <a:ext uri="{9D8B030D-6E8A-4147-A177-3AD203B41FA5}">
                      <a16:colId xmlns:a16="http://schemas.microsoft.com/office/drawing/2014/main" val="3394135089"/>
                    </a:ext>
                  </a:extLst>
                </a:gridCol>
              </a:tblGrid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Overlapped Gene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NMISS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642137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1218816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rs10960475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RPS27AP14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-4.096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208786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2485163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rs1024143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MYT1L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9958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2797454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rs13017799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AC018685.2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33177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5125724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rs1374621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STK32B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8.34E-05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18755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5851784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rs80177608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AC026202.5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04361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7664428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rs11792985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RP11-366I21.1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41989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7664684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rs16926559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RP11-366I21.1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8935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13481626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rs1432486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AC011288.2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81298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13806237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rs78575335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RP11-23B7.4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2087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16576129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rs75958865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BNC2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5289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17142526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rs6602175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CUBN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-4.082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7955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17146590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rs12571671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CUBN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8357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17158973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rs12243895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CUBN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6.10E-06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14966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20065793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rs6046608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C20orf26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0849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20067476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rs6035547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C20orf26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-4.172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30686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28755220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rs113318464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TTC28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73827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34935962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rs9972241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EGLN3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-4.668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9431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38594658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rs189053172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HSPD1P9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86211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39813759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rs35469986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-4.393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3255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46851363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rs1534103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EPS15P1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64815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49237533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rs12756584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AGBL4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-3.989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82403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51446114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rs12429206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DLEU7-AS1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16990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60833321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rs2074203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RP11-881M11.8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636400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64718258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rs2371767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ADAMTS9-AS2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207730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64786430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rs2371756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ADAMTS9-AS2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78853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64802234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rs10510924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ADAMTS9-AS2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-4.242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0421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65856496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rs150700246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RP11-174J11.1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0896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66853883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rs11176197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GRIP1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-4.083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868573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70827582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rs6480379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ACTBP14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6670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71511868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rs145044897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FOXP1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-4.094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43560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71531046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rs140612058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FOXP1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99245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71557864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rs144054676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FOXP1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-4.278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0990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73115942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rs2252996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SLC29A3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-4.185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8513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74126034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rs117026326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GTF2I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91715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78772699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rs117929741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RP11-183M13.1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7599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87915494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rs78891779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CNBD1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5711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88395551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rs144562892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CNBD1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9.50E-05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62976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rs11109987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ANKS1B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56395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rs17042125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PITX2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4888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rs78878163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RP11-168K9.1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02671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rs574322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NTM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-3.924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8.72E-05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0646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rs6972344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AC009784.3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-4.339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36874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rs2103903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RNA5SP517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72171"/>
                  </a:ext>
                </a:extLst>
              </a:tr>
              <a:tr h="15670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rs6579891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CTB-113P19.1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-4.013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8985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rs17073388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RANBP17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7.75E-06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20821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rs75306051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RANBP17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584391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rs2278255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RANBP17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2117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65339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rs6433973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PDE1A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672373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rs1560374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PDE1A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1.629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406849"/>
                  </a:ext>
                </a:extLst>
              </a:tr>
              <a:tr h="1207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1.83E+08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rs10169102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PDE1A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6.46E-05</a:t>
                      </a:r>
                    </a:p>
                  </a:txBody>
                  <a:tcPr marL="3583" marR="3583" marT="3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848457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791075" y="5276851"/>
            <a:ext cx="47625" cy="3047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62300" y="381001"/>
            <a:ext cx="47625" cy="3047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38600" y="4219576"/>
            <a:ext cx="47625" cy="3047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10537" y="4295776"/>
            <a:ext cx="314324" cy="1523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110537" y="3886201"/>
            <a:ext cx="314324" cy="1523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86737" y="2581276"/>
            <a:ext cx="314324" cy="1523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485</Words>
  <Application>Microsoft Office PowerPoint</Application>
  <PresentationFormat>Widescreen</PresentationFormat>
  <Paragraphs>459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cp:lastPrinted>2019-09-18T02:48:43Z</cp:lastPrinted>
  <dcterms:created xsi:type="dcterms:W3CDTF">2019-09-18T02:20:22Z</dcterms:created>
  <dcterms:modified xsi:type="dcterms:W3CDTF">2019-09-18T02:54:27Z</dcterms:modified>
</cp:coreProperties>
</file>