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FCD1-5174-4811-BF7D-7FAA5E47E36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86A9-2BFC-49B2-9F7A-2B4EFC37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5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FCD1-5174-4811-BF7D-7FAA5E47E36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86A9-2BFC-49B2-9F7A-2B4EFC37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4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FCD1-5174-4811-BF7D-7FAA5E47E36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86A9-2BFC-49B2-9F7A-2B4EFC37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2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FCD1-5174-4811-BF7D-7FAA5E47E36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86A9-2BFC-49B2-9F7A-2B4EFC37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2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FCD1-5174-4811-BF7D-7FAA5E47E36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86A9-2BFC-49B2-9F7A-2B4EFC37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5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FCD1-5174-4811-BF7D-7FAA5E47E36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86A9-2BFC-49B2-9F7A-2B4EFC37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6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FCD1-5174-4811-BF7D-7FAA5E47E36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86A9-2BFC-49B2-9F7A-2B4EFC37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FCD1-5174-4811-BF7D-7FAA5E47E36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86A9-2BFC-49B2-9F7A-2B4EFC37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1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FCD1-5174-4811-BF7D-7FAA5E47E36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86A9-2BFC-49B2-9F7A-2B4EFC37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5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FCD1-5174-4811-BF7D-7FAA5E47E36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86A9-2BFC-49B2-9F7A-2B4EFC37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1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FCD1-5174-4811-BF7D-7FAA5E47E36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86A9-2BFC-49B2-9F7A-2B4EFC37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6FCD1-5174-4811-BF7D-7FAA5E47E36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86A9-2BFC-49B2-9F7A-2B4EFC37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ome.jp/kegg-bin/show_pathway?map0532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47" y="823307"/>
            <a:ext cx="9343699" cy="5388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88668"/>
            <a:ext cx="4669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3"/>
              </a:rPr>
              <a:t>https://www.genome.jp/kegg-bin/show_pathway?map05323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95250" y="199085"/>
            <a:ext cx="4081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5050"/>
                </a:solidFill>
                <a:effectLst/>
                <a:latin typeface="verdana" panose="020B0604030504040204" pitchFamily="34" charset="0"/>
              </a:rPr>
              <a:t>Rheumatoid arthritis pathway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4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8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</cp:revision>
  <dcterms:created xsi:type="dcterms:W3CDTF">2020-01-05T23:37:33Z</dcterms:created>
  <dcterms:modified xsi:type="dcterms:W3CDTF">2020-01-05T23:37:47Z</dcterms:modified>
</cp:coreProperties>
</file>