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BFE-E027-4FF2-AE80-17408511463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8ED-3A0E-46F9-89AF-0D4945D0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BFE-E027-4FF2-AE80-17408511463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8ED-3A0E-46F9-89AF-0D4945D0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BFE-E027-4FF2-AE80-17408511463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8ED-3A0E-46F9-89AF-0D4945D0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7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BFE-E027-4FF2-AE80-17408511463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8ED-3A0E-46F9-89AF-0D4945D0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6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BFE-E027-4FF2-AE80-17408511463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8ED-3A0E-46F9-89AF-0D4945D0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5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BFE-E027-4FF2-AE80-17408511463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8ED-3A0E-46F9-89AF-0D4945D0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BFE-E027-4FF2-AE80-17408511463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8ED-3A0E-46F9-89AF-0D4945D0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BFE-E027-4FF2-AE80-17408511463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8ED-3A0E-46F9-89AF-0D4945D0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BFE-E027-4FF2-AE80-17408511463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8ED-3A0E-46F9-89AF-0D4945D0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BFE-E027-4FF2-AE80-17408511463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8ED-3A0E-46F9-89AF-0D4945D0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BFE-E027-4FF2-AE80-17408511463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8ED-3A0E-46F9-89AF-0D4945D0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BBFE-E027-4FF2-AE80-17408511463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78ED-3A0E-46F9-89AF-0D4945D0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43" r="28840" b="179"/>
          <a:stretch/>
        </p:blipFill>
        <p:spPr>
          <a:xfrm>
            <a:off x="1135583" y="1587730"/>
            <a:ext cx="9870469" cy="46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6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2</cp:revision>
  <dcterms:created xsi:type="dcterms:W3CDTF">2020-01-31T02:27:47Z</dcterms:created>
  <dcterms:modified xsi:type="dcterms:W3CDTF">2020-01-31T04:10:24Z</dcterms:modified>
</cp:coreProperties>
</file>