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7EE9-84C2-4CAA-A0FF-90DC06B82089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F17A-27E9-4F61-878D-CC0262DB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gwas/efotraits/EFO_000068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5" y="1113905"/>
            <a:ext cx="5692526" cy="52164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97032" y="6309878"/>
            <a:ext cx="149629" cy="274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18508" y="5453667"/>
            <a:ext cx="149629" cy="274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45" y="219103"/>
            <a:ext cx="9235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Rheumatoid arthritis and CCR6 in GWAS-catalog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6109" y="3624396"/>
            <a:ext cx="613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83 GWAS in RA and 1391 significant SNPs were identified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285" y="1720334"/>
            <a:ext cx="500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CCR6? Why CCR6 is important in RA?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8229601" y="2645364"/>
            <a:ext cx="1397000" cy="4233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6976" y="6352874"/>
            <a:ext cx="510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https://www.ebi.ac.uk/gwas/efotraits/EFO_0000685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6833"/>
            <a:ext cx="11639550" cy="2696633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963592" y="3924575"/>
            <a:ext cx="141317" cy="308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149839" y="3938270"/>
            <a:ext cx="141317" cy="308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9542" y="4012288"/>
            <a:ext cx="906088" cy="14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2545" y="219103"/>
            <a:ext cx="9235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Rheumatoid arthritis and CCR6 in GWAS-catalog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5630" y="4497089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7 GWAS in RA showed significant association with CCR6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10</cp:revision>
  <dcterms:created xsi:type="dcterms:W3CDTF">2020-02-08T04:32:14Z</dcterms:created>
  <dcterms:modified xsi:type="dcterms:W3CDTF">2020-02-08T04:40:54Z</dcterms:modified>
</cp:coreProperties>
</file>