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8C2A-9B54-4D1B-A456-8E27CA58576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8B36-B37A-45E1-BEDC-0E5B885E8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06" y="574949"/>
            <a:ext cx="8239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esearchgate.net/profile/Maria_Toribio/publication/225305102/figure/fig3/AS:393648043773954@1470864415212/L-7-receptor-signalling-pathway-IL-7-receptor-a-chain-IL-7Ra-and-c-common-cc-chain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7" y="1630681"/>
            <a:ext cx="6096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s6897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21" y="326567"/>
            <a:ext cx="3705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5806" y="326567"/>
            <a:ext cx="122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rs6897932 </a:t>
            </a:r>
            <a:endParaRPr lang="en-US" dirty="0"/>
          </a:p>
        </p:txBody>
      </p:sp>
      <p:pic>
        <p:nvPicPr>
          <p:cNvPr id="1030" name="Picture 6" descr="https://cdn.rcsb.org/images/rutgers/j1/5j11/5j11.pdb1-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40" y="2465821"/>
            <a:ext cx="4150418" cy="41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4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6</cp:revision>
  <dcterms:created xsi:type="dcterms:W3CDTF">2019-02-15T01:16:31Z</dcterms:created>
  <dcterms:modified xsi:type="dcterms:W3CDTF">2019-02-16T19:38:07Z</dcterms:modified>
</cp:coreProperties>
</file>