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4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9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44B3-90A1-4A9B-A8A2-DA86CDE05BA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197D-E9CE-441A-B0FC-37598030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9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518583"/>
            <a:ext cx="9397999" cy="52937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4534" y="6170768"/>
            <a:ext cx="8822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https://www.frontiersin.org/articles/10.3389/fgene.2018.00006/full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6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15" y="774335"/>
            <a:ext cx="9632422" cy="4618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5267" y="6009902"/>
            <a:ext cx="749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https://www.frontiersin.org/articles/10.3389/fgene.2018.00108/full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58" y="860561"/>
            <a:ext cx="9929812" cy="42921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8661" y="5632905"/>
            <a:ext cx="8049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https://www.frontiersin.org/articles/10.3389/fcell.2018.00027/full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40" y="827598"/>
            <a:ext cx="10471679" cy="4412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1789" y="5873973"/>
            <a:ext cx="8332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https://www.frontiersin.org/articles/10.3389/fgene.2018.00280/full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" y="990861"/>
            <a:ext cx="11642531" cy="44623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0349" y="6031915"/>
            <a:ext cx="847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https://www.frontiersin.org/articles/10.3389/fgene.2018.00733/full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8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7</cp:revision>
  <dcterms:created xsi:type="dcterms:W3CDTF">2019-01-30T19:44:02Z</dcterms:created>
  <dcterms:modified xsi:type="dcterms:W3CDTF">2019-01-30T19:49:51Z</dcterms:modified>
</cp:coreProperties>
</file>