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5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0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3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9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6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97A4B-C94D-42A2-AFDF-052E6BCB2C71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61AF-E7A1-4C17-BF45-93B8B63F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41236"/>
            <a:ext cx="11849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222222"/>
                </a:solidFill>
                <a:effectLst/>
                <a:latin typeface="Lora"/>
              </a:rPr>
              <a:t>Genetics and Epigenetic analysis of rheumatoid arthritis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107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7" y="0"/>
            <a:ext cx="4043363" cy="4477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45" y="3267075"/>
            <a:ext cx="3937724" cy="3252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962" y="85725"/>
            <a:ext cx="3789895" cy="41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337" b="-575"/>
          <a:stretch/>
        </p:blipFill>
        <p:spPr>
          <a:xfrm>
            <a:off x="231809" y="1030788"/>
            <a:ext cx="4674019" cy="54578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3013" y="6581001"/>
            <a:ext cx="4092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 smtClean="0">
                <a:solidFill>
                  <a:srgbClr val="222222"/>
                </a:solidFill>
                <a:effectLst/>
                <a:latin typeface="Lora"/>
              </a:rPr>
              <a:t>An overview of experimental procedures with RA and OA.</a:t>
            </a:r>
            <a:endParaRPr lang="en-US" sz="1200" b="0" i="0" dirty="0">
              <a:solidFill>
                <a:srgbClr val="222222"/>
              </a:solidFill>
              <a:effectLst/>
              <a:latin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012" y="552450"/>
            <a:ext cx="4437988" cy="3690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885825"/>
            <a:ext cx="3132646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1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Lora</vt:lpstr>
      <vt:lpstr>Office Theme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10</cp:revision>
  <dcterms:created xsi:type="dcterms:W3CDTF">2019-11-13T03:40:52Z</dcterms:created>
  <dcterms:modified xsi:type="dcterms:W3CDTF">2019-11-13T04:22:11Z</dcterms:modified>
</cp:coreProperties>
</file>